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4EAF1-0C4B-D662-E67F-57D1CB8DC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F02EC6-A490-02FF-07A8-B6F744AAD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03DCE-F66F-8BF6-E646-4EB220E37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958AEA-10B0-033E-3DE0-7D4A2160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27EF58-B6AA-9028-96B7-6A7E632E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06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C513D-D830-C495-6C75-75EC764FE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A3AADD-6CE7-3550-697E-8A8A1E857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E34635-6F05-C5C8-B68E-934813F8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F4637D-A915-9EDC-E4C9-129AFE0AA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6A8A97-A205-8A48-EF51-520E363C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13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D57AFC1-BF44-AF44-AC50-2565DA3BF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17A6DB-6DA3-FF53-9C02-DBAD412AD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7F71A5-3262-1857-8D93-8E8321731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1B0A77-EF7C-8B44-8D77-9C2D532A3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04E1CF-47DD-890D-E996-9AFCFF23A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36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0A39-74B5-5241-81F9-5A3F5269D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23F1F-082D-41DA-6936-71C590F01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25DBFB-7019-5A58-5546-79D5261D4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69102C-3FD7-1A8E-46C7-245026A5C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48ACC6-DA2C-BCB2-0418-869A211F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01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698D2-7939-8283-93DE-02F212721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60C723-3AE9-6CCD-6181-B5CCB2881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73139F-795C-0FE7-1599-870279F9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9609C1-E8FF-DBC4-5E2B-A0FC00021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CC13AF-285E-BB4E-0A32-2FD630BAF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01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091B7-8973-1BD5-4318-A916C039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03285-1060-53E2-DA2C-2E6B5A5DE3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714CD6-5CE5-79C0-E41F-D97EFBE6A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078BC9-2204-0EBF-A2B3-8A62CF21F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9E83F0-B455-25DE-D256-0F6E52D2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DDDB81-27AB-7D4C-A708-C5AE5973C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55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64462F-E65B-9806-6CDD-0CC89CF03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986E76-7594-9C4E-2A65-81851029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63F56A-2506-9B4E-C352-6664C9EA1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1D769EB-41B2-80BA-0A06-FF07DFDA1C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7DCC323-AC91-3DA4-CC68-B55DCA4C5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028E7E-5E50-FEA0-8B4E-FABFC34CA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B5B4076-2971-0929-82D3-EC2DCFE5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A1E1B2-51A8-885A-58C7-0A78EDDF5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64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E495A-97A0-9F81-E143-D16D94A7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F7B15BD-6BEA-2E3D-B6E2-A4833788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A40B12-5062-F90F-81A9-B913C890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40E2D4-4005-909A-BA4C-D64B2704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90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72F32F9-A705-3C6D-5DE3-F38D7D2F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3FC388-CC5D-5B5F-93A7-D4ABFEA9C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13B0FED-7B9B-E9AF-E63C-95287954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793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08B34-F4E5-34F0-C38F-90AD7C89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6DBA5-CC9B-1EFB-7242-964B3665F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82214B-B849-A36C-4D3C-3C051739F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CF68E8-3182-0C13-B01E-EE39E85E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A7CAE3-79F9-F95F-4E74-84F429A4A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DC218B-CBA6-FB7F-746A-4061A06D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09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676E5-AE62-CA13-C7B2-B7E7A73DF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835864-65CA-18D9-4354-AB1F7C731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567365-1573-F7C1-2BAE-9BE0CCBEB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959CC74-5AD5-307E-B80E-F5305346F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1B826E-1480-118C-E8BA-C01B8C317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576B9E-8262-90FA-DF1B-FEF1123C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25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4A5635F-ABEF-0F55-7010-818E4B24C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2031B4-8E83-D16D-29AE-FB7579D5C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49925B-E2D0-C927-1DE9-B33329EE1B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00B8-380E-4271-B56D-EF9AE56435E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A30CF1-7480-F943-397E-DCCBB5DDB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5A114E-5881-8284-4AFD-738512C8D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53D8D-3315-42F7-A688-50F6868F8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44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49076F35-E57A-DF7B-5915-8C47A6E66B21}"/>
              </a:ext>
            </a:extLst>
          </p:cNvPr>
          <p:cNvGrpSpPr/>
          <p:nvPr/>
        </p:nvGrpSpPr>
        <p:grpSpPr>
          <a:xfrm>
            <a:off x="244332" y="4000749"/>
            <a:ext cx="197483" cy="288926"/>
            <a:chOff x="0" y="0"/>
            <a:chExt cx="318583" cy="522514"/>
          </a:xfrm>
        </p:grpSpPr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EB0C44B9-1647-51B8-DDF9-2F6D50528BC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" name="Blesk 5">
              <a:extLst>
                <a:ext uri="{FF2B5EF4-FFF2-40B4-BE49-F238E27FC236}">
                  <a16:creationId xmlns:a16="http://schemas.microsoft.com/office/drawing/2014/main" id="{D5CED1E0-8767-2431-986B-7DED0349FFB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0" name="Volný tvar 327">
            <a:extLst>
              <a:ext uri="{FF2B5EF4-FFF2-40B4-BE49-F238E27FC236}">
                <a16:creationId xmlns:a16="http://schemas.microsoft.com/office/drawing/2014/main" id="{FC2B802E-50A9-1E71-F422-A83B72095465}"/>
              </a:ext>
            </a:extLst>
          </p:cNvPr>
          <p:cNvSpPr/>
          <p:nvPr/>
        </p:nvSpPr>
        <p:spPr>
          <a:xfrm>
            <a:off x="-9204" y="1179457"/>
            <a:ext cx="7538492" cy="260985"/>
          </a:xfrm>
          <a:custGeom>
            <a:avLst/>
            <a:gdLst>
              <a:gd name="connsiteX0" fmla="*/ 6094094 w 6168347"/>
              <a:gd name="connsiteY0" fmla="*/ 123 h 261380"/>
              <a:gd name="connsiteX1" fmla="*/ 6144335 w 6168347"/>
              <a:gd name="connsiteY1" fmla="*/ 10171 h 261380"/>
              <a:gd name="connsiteX2" fmla="*/ 6154384 w 6168347"/>
              <a:gd name="connsiteY2" fmla="*/ 170945 h 261380"/>
              <a:gd name="connsiteX3" fmla="*/ 6144335 w 6168347"/>
              <a:gd name="connsiteY3" fmla="*/ 221186 h 261380"/>
              <a:gd name="connsiteX4" fmla="*/ 6134287 w 6168347"/>
              <a:gd name="connsiteY4" fmla="*/ 251332 h 261380"/>
              <a:gd name="connsiteX5" fmla="*/ 6084045 w 6168347"/>
              <a:gd name="connsiteY5" fmla="*/ 261380 h 261380"/>
              <a:gd name="connsiteX6" fmla="*/ 5943368 w 6168347"/>
              <a:gd name="connsiteY6" fmla="*/ 251332 h 261380"/>
              <a:gd name="connsiteX7" fmla="*/ 5792643 w 6168347"/>
              <a:gd name="connsiteY7" fmla="*/ 231235 h 261380"/>
              <a:gd name="connsiteX8" fmla="*/ 5511289 w 6168347"/>
              <a:gd name="connsiteY8" fmla="*/ 221186 h 261380"/>
              <a:gd name="connsiteX9" fmla="*/ 3521716 w 6168347"/>
              <a:gd name="connsiteY9" fmla="*/ 231235 h 261380"/>
              <a:gd name="connsiteX10" fmla="*/ 1944124 w 6168347"/>
              <a:gd name="connsiteY10" fmla="*/ 211138 h 261380"/>
              <a:gd name="connsiteX11" fmla="*/ 1873786 w 6168347"/>
              <a:gd name="connsiteY11" fmla="*/ 201090 h 261380"/>
              <a:gd name="connsiteX12" fmla="*/ 1833593 w 6168347"/>
              <a:gd name="connsiteY12" fmla="*/ 191041 h 261380"/>
              <a:gd name="connsiteX13" fmla="*/ 1773302 w 6168347"/>
              <a:gd name="connsiteY13" fmla="*/ 180993 h 261380"/>
              <a:gd name="connsiteX14" fmla="*/ 1542190 w 6168347"/>
              <a:gd name="connsiteY14" fmla="*/ 191041 h 261380"/>
              <a:gd name="connsiteX15" fmla="*/ 105276 w 6168347"/>
              <a:gd name="connsiteY15" fmla="*/ 170945 h 261380"/>
              <a:gd name="connsiteX16" fmla="*/ 55034 w 6168347"/>
              <a:gd name="connsiteY16" fmla="*/ 10171 h 261380"/>
              <a:gd name="connsiteX17" fmla="*/ 155518 w 6168347"/>
              <a:gd name="connsiteY17" fmla="*/ 20219 h 261380"/>
              <a:gd name="connsiteX18" fmla="*/ 296195 w 6168347"/>
              <a:gd name="connsiteY18" fmla="*/ 40316 h 261380"/>
              <a:gd name="connsiteX19" fmla="*/ 497162 w 6168347"/>
              <a:gd name="connsiteY19" fmla="*/ 50364 h 261380"/>
              <a:gd name="connsiteX20" fmla="*/ 858902 w 6168347"/>
              <a:gd name="connsiteY20" fmla="*/ 40316 h 261380"/>
              <a:gd name="connsiteX21" fmla="*/ 929241 w 6168347"/>
              <a:gd name="connsiteY21" fmla="*/ 30268 h 261380"/>
              <a:gd name="connsiteX22" fmla="*/ 1049821 w 6168347"/>
              <a:gd name="connsiteY22" fmla="*/ 20219 h 261380"/>
              <a:gd name="connsiteX23" fmla="*/ 1140256 w 6168347"/>
              <a:gd name="connsiteY23" fmla="*/ 10171 h 261380"/>
              <a:gd name="connsiteX24" fmla="*/ 1381417 w 6168347"/>
              <a:gd name="connsiteY24" fmla="*/ 20219 h 261380"/>
              <a:gd name="connsiteX25" fmla="*/ 1441707 w 6168347"/>
              <a:gd name="connsiteY25" fmla="*/ 30268 h 261380"/>
              <a:gd name="connsiteX26" fmla="*/ 2195333 w 6168347"/>
              <a:gd name="connsiteY26" fmla="*/ 20219 h 261380"/>
              <a:gd name="connsiteX27" fmla="*/ 2486735 w 6168347"/>
              <a:gd name="connsiteY27" fmla="*/ 20219 h 261380"/>
              <a:gd name="connsiteX28" fmla="*/ 2697751 w 6168347"/>
              <a:gd name="connsiteY28" fmla="*/ 30268 h 261380"/>
              <a:gd name="connsiteX29" fmla="*/ 3411184 w 6168347"/>
              <a:gd name="connsiteY29" fmla="*/ 20219 h 261380"/>
              <a:gd name="connsiteX30" fmla="*/ 4466261 w 6168347"/>
              <a:gd name="connsiteY30" fmla="*/ 40316 h 261380"/>
              <a:gd name="connsiteX31" fmla="*/ 4616986 w 6168347"/>
              <a:gd name="connsiteY31" fmla="*/ 50364 h 261380"/>
              <a:gd name="connsiteX32" fmla="*/ 4667228 w 6168347"/>
              <a:gd name="connsiteY32" fmla="*/ 60413 h 261380"/>
              <a:gd name="connsiteX33" fmla="*/ 4767711 w 6168347"/>
              <a:gd name="connsiteY33" fmla="*/ 70461 h 261380"/>
              <a:gd name="connsiteX34" fmla="*/ 4918437 w 6168347"/>
              <a:gd name="connsiteY34" fmla="*/ 60413 h 261380"/>
              <a:gd name="connsiteX35" fmla="*/ 4958630 w 6168347"/>
              <a:gd name="connsiteY35" fmla="*/ 50364 h 261380"/>
              <a:gd name="connsiteX36" fmla="*/ 5039017 w 6168347"/>
              <a:gd name="connsiteY36" fmla="*/ 40316 h 261380"/>
              <a:gd name="connsiteX37" fmla="*/ 5219887 w 6168347"/>
              <a:gd name="connsiteY37" fmla="*/ 30268 h 261380"/>
              <a:gd name="connsiteX38" fmla="*/ 5310322 w 6168347"/>
              <a:gd name="connsiteY38" fmla="*/ 20219 h 261380"/>
              <a:gd name="connsiteX39" fmla="*/ 5340467 w 6168347"/>
              <a:gd name="connsiteY39" fmla="*/ 10171 h 261380"/>
              <a:gd name="connsiteX40" fmla="*/ 5390709 w 6168347"/>
              <a:gd name="connsiteY40" fmla="*/ 123 h 261380"/>
              <a:gd name="connsiteX41" fmla="*/ 5822788 w 6168347"/>
              <a:gd name="connsiteY41" fmla="*/ 10171 h 261380"/>
              <a:gd name="connsiteX42" fmla="*/ 6094094 w 6168347"/>
              <a:gd name="connsiteY42" fmla="*/ 123 h 26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168347" h="261380">
                <a:moveTo>
                  <a:pt x="6094094" y="123"/>
                </a:moveTo>
                <a:cubicBezTo>
                  <a:pt x="6110841" y="3472"/>
                  <a:pt x="6129507" y="1698"/>
                  <a:pt x="6144335" y="10171"/>
                </a:cubicBezTo>
                <a:cubicBezTo>
                  <a:pt x="6191688" y="37230"/>
                  <a:pt x="6154396" y="170836"/>
                  <a:pt x="6154384" y="170945"/>
                </a:cubicBezTo>
                <a:cubicBezTo>
                  <a:pt x="6152498" y="187919"/>
                  <a:pt x="6148477" y="204617"/>
                  <a:pt x="6144335" y="221186"/>
                </a:cubicBezTo>
                <a:cubicBezTo>
                  <a:pt x="6141766" y="231462"/>
                  <a:pt x="6143100" y="245456"/>
                  <a:pt x="6134287" y="251332"/>
                </a:cubicBezTo>
                <a:cubicBezTo>
                  <a:pt x="6120077" y="260806"/>
                  <a:pt x="6100792" y="258031"/>
                  <a:pt x="6084045" y="261380"/>
                </a:cubicBezTo>
                <a:cubicBezTo>
                  <a:pt x="6037153" y="258031"/>
                  <a:pt x="5990168" y="255789"/>
                  <a:pt x="5943368" y="251332"/>
                </a:cubicBezTo>
                <a:cubicBezTo>
                  <a:pt x="5889230" y="246176"/>
                  <a:pt x="5847580" y="234287"/>
                  <a:pt x="5792643" y="231235"/>
                </a:cubicBezTo>
                <a:cubicBezTo>
                  <a:pt x="5698943" y="226029"/>
                  <a:pt x="5605074" y="224536"/>
                  <a:pt x="5511289" y="221186"/>
                </a:cubicBezTo>
                <a:lnTo>
                  <a:pt x="3521716" y="231235"/>
                </a:lnTo>
                <a:cubicBezTo>
                  <a:pt x="3354296" y="231235"/>
                  <a:pt x="2166330" y="214224"/>
                  <a:pt x="1944124" y="211138"/>
                </a:cubicBezTo>
                <a:cubicBezTo>
                  <a:pt x="1920678" y="207789"/>
                  <a:pt x="1897088" y="205327"/>
                  <a:pt x="1873786" y="201090"/>
                </a:cubicBezTo>
                <a:cubicBezTo>
                  <a:pt x="1860199" y="198620"/>
                  <a:pt x="1847135" y="193749"/>
                  <a:pt x="1833593" y="191041"/>
                </a:cubicBezTo>
                <a:cubicBezTo>
                  <a:pt x="1813614" y="187045"/>
                  <a:pt x="1793399" y="184342"/>
                  <a:pt x="1773302" y="180993"/>
                </a:cubicBezTo>
                <a:cubicBezTo>
                  <a:pt x="1696265" y="184342"/>
                  <a:pt x="1619300" y="191041"/>
                  <a:pt x="1542190" y="191041"/>
                </a:cubicBezTo>
                <a:cubicBezTo>
                  <a:pt x="928097" y="191041"/>
                  <a:pt x="646169" y="182964"/>
                  <a:pt x="105276" y="170945"/>
                </a:cubicBezTo>
                <a:cubicBezTo>
                  <a:pt x="39322" y="159952"/>
                  <a:pt x="-65123" y="163098"/>
                  <a:pt x="55034" y="10171"/>
                </a:cubicBezTo>
                <a:cubicBezTo>
                  <a:pt x="75831" y="-16298"/>
                  <a:pt x="122023" y="16870"/>
                  <a:pt x="155518" y="20219"/>
                </a:cubicBezTo>
                <a:cubicBezTo>
                  <a:pt x="217357" y="40833"/>
                  <a:pt x="187001" y="33271"/>
                  <a:pt x="296195" y="40316"/>
                </a:cubicBezTo>
                <a:cubicBezTo>
                  <a:pt x="363129" y="44634"/>
                  <a:pt x="430173" y="47015"/>
                  <a:pt x="497162" y="50364"/>
                </a:cubicBezTo>
                <a:lnTo>
                  <a:pt x="858902" y="40316"/>
                </a:lnTo>
                <a:cubicBezTo>
                  <a:pt x="882561" y="39216"/>
                  <a:pt x="905687" y="32747"/>
                  <a:pt x="929241" y="30268"/>
                </a:cubicBezTo>
                <a:cubicBezTo>
                  <a:pt x="969352" y="26046"/>
                  <a:pt x="1009670" y="24043"/>
                  <a:pt x="1049821" y="20219"/>
                </a:cubicBezTo>
                <a:cubicBezTo>
                  <a:pt x="1080015" y="17343"/>
                  <a:pt x="1110111" y="13520"/>
                  <a:pt x="1140256" y="10171"/>
                </a:cubicBezTo>
                <a:cubicBezTo>
                  <a:pt x="1220643" y="13520"/>
                  <a:pt x="1301138" y="14867"/>
                  <a:pt x="1381417" y="20219"/>
                </a:cubicBezTo>
                <a:cubicBezTo>
                  <a:pt x="1401746" y="21574"/>
                  <a:pt x="1421333" y="30268"/>
                  <a:pt x="1441707" y="30268"/>
                </a:cubicBezTo>
                <a:cubicBezTo>
                  <a:pt x="1692938" y="30268"/>
                  <a:pt x="1944124" y="23569"/>
                  <a:pt x="2195333" y="20219"/>
                </a:cubicBezTo>
                <a:cubicBezTo>
                  <a:pt x="2307796" y="-17268"/>
                  <a:pt x="2217855" y="8777"/>
                  <a:pt x="2486735" y="20219"/>
                </a:cubicBezTo>
                <a:lnTo>
                  <a:pt x="2697751" y="30268"/>
                </a:lnTo>
                <a:lnTo>
                  <a:pt x="3411184" y="20219"/>
                </a:lnTo>
                <a:cubicBezTo>
                  <a:pt x="3691606" y="20219"/>
                  <a:pt x="4160336" y="32855"/>
                  <a:pt x="4466261" y="40316"/>
                </a:cubicBezTo>
                <a:cubicBezTo>
                  <a:pt x="4516503" y="43665"/>
                  <a:pt x="4566883" y="45354"/>
                  <a:pt x="4616986" y="50364"/>
                </a:cubicBezTo>
                <a:cubicBezTo>
                  <a:pt x="4633980" y="52063"/>
                  <a:pt x="4650299" y="58156"/>
                  <a:pt x="4667228" y="60413"/>
                </a:cubicBezTo>
                <a:cubicBezTo>
                  <a:pt x="4700594" y="64862"/>
                  <a:pt x="4734217" y="67112"/>
                  <a:pt x="4767711" y="70461"/>
                </a:cubicBezTo>
                <a:cubicBezTo>
                  <a:pt x="4817953" y="67112"/>
                  <a:pt x="4868360" y="65684"/>
                  <a:pt x="4918437" y="60413"/>
                </a:cubicBezTo>
                <a:cubicBezTo>
                  <a:pt x="4932171" y="58967"/>
                  <a:pt x="4945008" y="52634"/>
                  <a:pt x="4958630" y="50364"/>
                </a:cubicBezTo>
                <a:cubicBezTo>
                  <a:pt x="4985267" y="45924"/>
                  <a:pt x="5012092" y="42387"/>
                  <a:pt x="5039017" y="40316"/>
                </a:cubicBezTo>
                <a:cubicBezTo>
                  <a:pt x="5099222" y="35685"/>
                  <a:pt x="5159597" y="33617"/>
                  <a:pt x="5219887" y="30268"/>
                </a:cubicBezTo>
                <a:cubicBezTo>
                  <a:pt x="5250032" y="26918"/>
                  <a:pt x="5280404" y="25205"/>
                  <a:pt x="5310322" y="20219"/>
                </a:cubicBezTo>
                <a:cubicBezTo>
                  <a:pt x="5320770" y="18478"/>
                  <a:pt x="5330191" y="12740"/>
                  <a:pt x="5340467" y="10171"/>
                </a:cubicBezTo>
                <a:cubicBezTo>
                  <a:pt x="5357036" y="6029"/>
                  <a:pt x="5373962" y="3472"/>
                  <a:pt x="5390709" y="123"/>
                </a:cubicBezTo>
                <a:lnTo>
                  <a:pt x="5822788" y="10171"/>
                </a:lnTo>
                <a:lnTo>
                  <a:pt x="6094094" y="12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1" name="Volný tvar 326">
            <a:extLst>
              <a:ext uri="{FF2B5EF4-FFF2-40B4-BE49-F238E27FC236}">
                <a16:creationId xmlns:a16="http://schemas.microsoft.com/office/drawing/2014/main" id="{852DF147-4BE0-6A94-5201-17350082E197}"/>
              </a:ext>
            </a:extLst>
          </p:cNvPr>
          <p:cNvSpPr/>
          <p:nvPr/>
        </p:nvSpPr>
        <p:spPr>
          <a:xfrm>
            <a:off x="7480227" y="1199187"/>
            <a:ext cx="4554220" cy="964565"/>
          </a:xfrm>
          <a:custGeom>
            <a:avLst/>
            <a:gdLst>
              <a:gd name="connsiteX0" fmla="*/ 11672 w 4554542"/>
              <a:gd name="connsiteY0" fmla="*/ 221064 h 964642"/>
              <a:gd name="connsiteX1" fmla="*/ 82011 w 4554542"/>
              <a:gd name="connsiteY1" fmla="*/ 231112 h 964642"/>
              <a:gd name="connsiteX2" fmla="*/ 132253 w 4554542"/>
              <a:gd name="connsiteY2" fmla="*/ 241160 h 964642"/>
              <a:gd name="connsiteX3" fmla="*/ 242785 w 4554542"/>
              <a:gd name="connsiteY3" fmla="*/ 261257 h 964642"/>
              <a:gd name="connsiteX4" fmla="*/ 303075 w 4554542"/>
              <a:gd name="connsiteY4" fmla="*/ 281354 h 964642"/>
              <a:gd name="connsiteX5" fmla="*/ 333220 w 4554542"/>
              <a:gd name="connsiteY5" fmla="*/ 291402 h 964642"/>
              <a:gd name="connsiteX6" fmla="*/ 363365 w 4554542"/>
              <a:gd name="connsiteY6" fmla="*/ 311499 h 964642"/>
              <a:gd name="connsiteX7" fmla="*/ 443752 w 4554542"/>
              <a:gd name="connsiteY7" fmla="*/ 331595 h 964642"/>
              <a:gd name="connsiteX8" fmla="*/ 504042 w 4554542"/>
              <a:gd name="connsiteY8" fmla="*/ 351692 h 964642"/>
              <a:gd name="connsiteX9" fmla="*/ 534187 w 4554542"/>
              <a:gd name="connsiteY9" fmla="*/ 361741 h 964642"/>
              <a:gd name="connsiteX10" fmla="*/ 684912 w 4554542"/>
              <a:gd name="connsiteY10" fmla="*/ 462224 h 964642"/>
              <a:gd name="connsiteX11" fmla="*/ 745202 w 4554542"/>
              <a:gd name="connsiteY11" fmla="*/ 502417 h 964642"/>
              <a:gd name="connsiteX12" fmla="*/ 785396 w 4554542"/>
              <a:gd name="connsiteY12" fmla="*/ 522514 h 964642"/>
              <a:gd name="connsiteX13" fmla="*/ 815541 w 4554542"/>
              <a:gd name="connsiteY13" fmla="*/ 532563 h 964642"/>
              <a:gd name="connsiteX14" fmla="*/ 865782 w 4554542"/>
              <a:gd name="connsiteY14" fmla="*/ 572756 h 964642"/>
              <a:gd name="connsiteX15" fmla="*/ 926072 w 4554542"/>
              <a:gd name="connsiteY15" fmla="*/ 612949 h 964642"/>
              <a:gd name="connsiteX16" fmla="*/ 986363 w 4554542"/>
              <a:gd name="connsiteY16" fmla="*/ 633046 h 964642"/>
              <a:gd name="connsiteX17" fmla="*/ 1016508 w 4554542"/>
              <a:gd name="connsiteY17" fmla="*/ 653143 h 964642"/>
              <a:gd name="connsiteX18" fmla="*/ 1056701 w 4554542"/>
              <a:gd name="connsiteY18" fmla="*/ 663191 h 964642"/>
              <a:gd name="connsiteX19" fmla="*/ 1106943 w 4554542"/>
              <a:gd name="connsiteY19" fmla="*/ 743578 h 964642"/>
              <a:gd name="connsiteX20" fmla="*/ 1197378 w 4554542"/>
              <a:gd name="connsiteY20" fmla="*/ 773723 h 964642"/>
              <a:gd name="connsiteX21" fmla="*/ 1227523 w 4554542"/>
              <a:gd name="connsiteY21" fmla="*/ 783771 h 964642"/>
              <a:gd name="connsiteX22" fmla="*/ 1257668 w 4554542"/>
              <a:gd name="connsiteY22" fmla="*/ 793820 h 964642"/>
              <a:gd name="connsiteX23" fmla="*/ 1307910 w 4554542"/>
              <a:gd name="connsiteY23" fmla="*/ 803868 h 964642"/>
              <a:gd name="connsiteX24" fmla="*/ 1388297 w 4554542"/>
              <a:gd name="connsiteY24" fmla="*/ 823965 h 964642"/>
              <a:gd name="connsiteX25" fmla="*/ 1579215 w 4554542"/>
              <a:gd name="connsiteY25" fmla="*/ 844061 h 964642"/>
              <a:gd name="connsiteX26" fmla="*/ 1629457 w 4554542"/>
              <a:gd name="connsiteY26" fmla="*/ 854110 h 964642"/>
              <a:gd name="connsiteX27" fmla="*/ 1760086 w 4554542"/>
              <a:gd name="connsiteY27" fmla="*/ 874206 h 964642"/>
              <a:gd name="connsiteX28" fmla="*/ 1800279 w 4554542"/>
              <a:gd name="connsiteY28" fmla="*/ 884255 h 964642"/>
              <a:gd name="connsiteX29" fmla="*/ 1940956 w 4554542"/>
              <a:gd name="connsiteY29" fmla="*/ 904352 h 964642"/>
              <a:gd name="connsiteX30" fmla="*/ 1971101 w 4554542"/>
              <a:gd name="connsiteY30" fmla="*/ 914400 h 964642"/>
              <a:gd name="connsiteX31" fmla="*/ 2162020 w 4554542"/>
              <a:gd name="connsiteY31" fmla="*/ 934497 h 964642"/>
              <a:gd name="connsiteX32" fmla="*/ 2252455 w 4554542"/>
              <a:gd name="connsiteY32" fmla="*/ 944545 h 964642"/>
              <a:gd name="connsiteX33" fmla="*/ 2332842 w 4554542"/>
              <a:gd name="connsiteY33" fmla="*/ 954593 h 964642"/>
              <a:gd name="connsiteX34" fmla="*/ 3217097 w 4554542"/>
              <a:gd name="connsiteY34" fmla="*/ 964642 h 964642"/>
              <a:gd name="connsiteX35" fmla="*/ 4543479 w 4554542"/>
              <a:gd name="connsiteY35" fmla="*/ 954593 h 964642"/>
              <a:gd name="connsiteX36" fmla="*/ 4553527 w 4554542"/>
              <a:gd name="connsiteY36" fmla="*/ 924448 h 964642"/>
              <a:gd name="connsiteX37" fmla="*/ 4513334 w 4554542"/>
              <a:gd name="connsiteY37" fmla="*/ 834013 h 964642"/>
              <a:gd name="connsiteX38" fmla="*/ 4111400 w 4554542"/>
              <a:gd name="connsiteY38" fmla="*/ 823965 h 964642"/>
              <a:gd name="connsiteX39" fmla="*/ 4000868 w 4554542"/>
              <a:gd name="connsiteY39" fmla="*/ 813916 h 964642"/>
              <a:gd name="connsiteX40" fmla="*/ 3970723 w 4554542"/>
              <a:gd name="connsiteY40" fmla="*/ 803868 h 964642"/>
              <a:gd name="connsiteX41" fmla="*/ 3850143 w 4554542"/>
              <a:gd name="connsiteY41" fmla="*/ 813916 h 964642"/>
              <a:gd name="connsiteX42" fmla="*/ 3478354 w 4554542"/>
              <a:gd name="connsiteY42" fmla="*/ 813916 h 964642"/>
              <a:gd name="connsiteX43" fmla="*/ 3347725 w 4554542"/>
              <a:gd name="connsiteY43" fmla="*/ 803868 h 964642"/>
              <a:gd name="connsiteX44" fmla="*/ 2413228 w 4554542"/>
              <a:gd name="connsiteY44" fmla="*/ 793820 h 964642"/>
              <a:gd name="connsiteX45" fmla="*/ 2342890 w 4554542"/>
              <a:gd name="connsiteY45" fmla="*/ 783771 h 964642"/>
              <a:gd name="connsiteX46" fmla="*/ 2312745 w 4554542"/>
              <a:gd name="connsiteY46" fmla="*/ 773723 h 964642"/>
              <a:gd name="connsiteX47" fmla="*/ 2162020 w 4554542"/>
              <a:gd name="connsiteY47" fmla="*/ 753626 h 964642"/>
              <a:gd name="connsiteX48" fmla="*/ 2091681 w 4554542"/>
              <a:gd name="connsiteY48" fmla="*/ 743578 h 964642"/>
              <a:gd name="connsiteX49" fmla="*/ 1780182 w 4554542"/>
              <a:gd name="connsiteY49" fmla="*/ 733530 h 964642"/>
              <a:gd name="connsiteX50" fmla="*/ 1679699 w 4554542"/>
              <a:gd name="connsiteY50" fmla="*/ 713433 h 964642"/>
              <a:gd name="connsiteX51" fmla="*/ 1649554 w 4554542"/>
              <a:gd name="connsiteY51" fmla="*/ 703384 h 964642"/>
              <a:gd name="connsiteX52" fmla="*/ 1569167 w 4554542"/>
              <a:gd name="connsiteY52" fmla="*/ 693336 h 964642"/>
              <a:gd name="connsiteX53" fmla="*/ 1468683 w 4554542"/>
              <a:gd name="connsiteY53" fmla="*/ 673239 h 964642"/>
              <a:gd name="connsiteX54" fmla="*/ 1408393 w 4554542"/>
              <a:gd name="connsiteY54" fmla="*/ 653143 h 964642"/>
              <a:gd name="connsiteX55" fmla="*/ 1378248 w 4554542"/>
              <a:gd name="connsiteY55" fmla="*/ 643094 h 964642"/>
              <a:gd name="connsiteX56" fmla="*/ 1287813 w 4554542"/>
              <a:gd name="connsiteY56" fmla="*/ 582804 h 964642"/>
              <a:gd name="connsiteX57" fmla="*/ 1257668 w 4554542"/>
              <a:gd name="connsiteY57" fmla="*/ 562708 h 964642"/>
              <a:gd name="connsiteX58" fmla="*/ 1227523 w 4554542"/>
              <a:gd name="connsiteY58" fmla="*/ 552659 h 964642"/>
              <a:gd name="connsiteX59" fmla="*/ 1167233 w 4554542"/>
              <a:gd name="connsiteY59" fmla="*/ 512466 h 964642"/>
              <a:gd name="connsiteX60" fmla="*/ 1106943 w 4554542"/>
              <a:gd name="connsiteY60" fmla="*/ 452176 h 964642"/>
              <a:gd name="connsiteX61" fmla="*/ 1076798 w 4554542"/>
              <a:gd name="connsiteY61" fmla="*/ 442127 h 964642"/>
              <a:gd name="connsiteX62" fmla="*/ 1046653 w 4554542"/>
              <a:gd name="connsiteY62" fmla="*/ 422031 h 964642"/>
              <a:gd name="connsiteX63" fmla="*/ 986363 w 4554542"/>
              <a:gd name="connsiteY63" fmla="*/ 401934 h 964642"/>
              <a:gd name="connsiteX64" fmla="*/ 926072 w 4554542"/>
              <a:gd name="connsiteY64" fmla="*/ 371789 h 964642"/>
              <a:gd name="connsiteX65" fmla="*/ 865782 w 4554542"/>
              <a:gd name="connsiteY65" fmla="*/ 341644 h 964642"/>
              <a:gd name="connsiteX66" fmla="*/ 835637 w 4554542"/>
              <a:gd name="connsiteY66" fmla="*/ 321547 h 964642"/>
              <a:gd name="connsiteX67" fmla="*/ 805492 w 4554542"/>
              <a:gd name="connsiteY67" fmla="*/ 311499 h 964642"/>
              <a:gd name="connsiteX68" fmla="*/ 785396 w 4554542"/>
              <a:gd name="connsiteY68" fmla="*/ 281354 h 964642"/>
              <a:gd name="connsiteX69" fmla="*/ 755250 w 4554542"/>
              <a:gd name="connsiteY69" fmla="*/ 271305 h 964642"/>
              <a:gd name="connsiteX70" fmla="*/ 694960 w 4554542"/>
              <a:gd name="connsiteY70" fmla="*/ 231112 h 964642"/>
              <a:gd name="connsiteX71" fmla="*/ 664815 w 4554542"/>
              <a:gd name="connsiteY71" fmla="*/ 211015 h 964642"/>
              <a:gd name="connsiteX72" fmla="*/ 604525 w 4554542"/>
              <a:gd name="connsiteY72" fmla="*/ 160773 h 964642"/>
              <a:gd name="connsiteX73" fmla="*/ 574380 w 4554542"/>
              <a:gd name="connsiteY73" fmla="*/ 150725 h 964642"/>
              <a:gd name="connsiteX74" fmla="*/ 514090 w 4554542"/>
              <a:gd name="connsiteY74" fmla="*/ 110532 h 964642"/>
              <a:gd name="connsiteX75" fmla="*/ 443752 w 4554542"/>
              <a:gd name="connsiteY75" fmla="*/ 90435 h 964642"/>
              <a:gd name="connsiteX76" fmla="*/ 383461 w 4554542"/>
              <a:gd name="connsiteY76" fmla="*/ 70338 h 964642"/>
              <a:gd name="connsiteX77" fmla="*/ 323171 w 4554542"/>
              <a:gd name="connsiteY77" fmla="*/ 50242 h 964642"/>
              <a:gd name="connsiteX78" fmla="*/ 293026 w 4554542"/>
              <a:gd name="connsiteY78" fmla="*/ 40193 h 964642"/>
              <a:gd name="connsiteX79" fmla="*/ 242785 w 4554542"/>
              <a:gd name="connsiteY79" fmla="*/ 30145 h 964642"/>
              <a:gd name="connsiteX80" fmla="*/ 212639 w 4554542"/>
              <a:gd name="connsiteY80" fmla="*/ 20097 h 964642"/>
              <a:gd name="connsiteX81" fmla="*/ 122204 w 4554542"/>
              <a:gd name="connsiteY81" fmla="*/ 0 h 964642"/>
              <a:gd name="connsiteX82" fmla="*/ 31769 w 4554542"/>
              <a:gd name="connsiteY82" fmla="*/ 10048 h 964642"/>
              <a:gd name="connsiteX83" fmla="*/ 1624 w 4554542"/>
              <a:gd name="connsiteY83" fmla="*/ 70338 h 964642"/>
              <a:gd name="connsiteX84" fmla="*/ 11672 w 4554542"/>
              <a:gd name="connsiteY84" fmla="*/ 221064 h 964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4554542" h="964642">
                <a:moveTo>
                  <a:pt x="11672" y="221064"/>
                </a:moveTo>
                <a:cubicBezTo>
                  <a:pt x="25070" y="247860"/>
                  <a:pt x="58649" y="227218"/>
                  <a:pt x="82011" y="231112"/>
                </a:cubicBezTo>
                <a:cubicBezTo>
                  <a:pt x="98858" y="233920"/>
                  <a:pt x="115406" y="238352"/>
                  <a:pt x="132253" y="241160"/>
                </a:cubicBezTo>
                <a:cubicBezTo>
                  <a:pt x="190624" y="250889"/>
                  <a:pt x="194564" y="246791"/>
                  <a:pt x="242785" y="261257"/>
                </a:cubicBezTo>
                <a:cubicBezTo>
                  <a:pt x="263075" y="267344"/>
                  <a:pt x="282978" y="274655"/>
                  <a:pt x="303075" y="281354"/>
                </a:cubicBezTo>
                <a:lnTo>
                  <a:pt x="333220" y="291402"/>
                </a:lnTo>
                <a:cubicBezTo>
                  <a:pt x="343268" y="298101"/>
                  <a:pt x="352563" y="306098"/>
                  <a:pt x="363365" y="311499"/>
                </a:cubicBezTo>
                <a:cubicBezTo>
                  <a:pt x="387755" y="323694"/>
                  <a:pt x="418529" y="324716"/>
                  <a:pt x="443752" y="331595"/>
                </a:cubicBezTo>
                <a:cubicBezTo>
                  <a:pt x="464189" y="337169"/>
                  <a:pt x="483945" y="344993"/>
                  <a:pt x="504042" y="351692"/>
                </a:cubicBezTo>
                <a:cubicBezTo>
                  <a:pt x="514090" y="355042"/>
                  <a:pt x="525374" y="355866"/>
                  <a:pt x="534187" y="361741"/>
                </a:cubicBezTo>
                <a:lnTo>
                  <a:pt x="684912" y="462224"/>
                </a:lnTo>
                <a:cubicBezTo>
                  <a:pt x="684919" y="462229"/>
                  <a:pt x="745194" y="502413"/>
                  <a:pt x="745202" y="502417"/>
                </a:cubicBezTo>
                <a:cubicBezTo>
                  <a:pt x="758600" y="509116"/>
                  <a:pt x="771628" y="516613"/>
                  <a:pt x="785396" y="522514"/>
                </a:cubicBezTo>
                <a:cubicBezTo>
                  <a:pt x="795131" y="526686"/>
                  <a:pt x="805493" y="529213"/>
                  <a:pt x="815541" y="532563"/>
                </a:cubicBezTo>
                <a:cubicBezTo>
                  <a:pt x="852672" y="588262"/>
                  <a:pt x="814392" y="544206"/>
                  <a:pt x="865782" y="572756"/>
                </a:cubicBezTo>
                <a:cubicBezTo>
                  <a:pt x="886896" y="584486"/>
                  <a:pt x="903158" y="605311"/>
                  <a:pt x="926072" y="612949"/>
                </a:cubicBezTo>
                <a:lnTo>
                  <a:pt x="986363" y="633046"/>
                </a:lnTo>
                <a:cubicBezTo>
                  <a:pt x="996411" y="639745"/>
                  <a:pt x="1005408" y="648386"/>
                  <a:pt x="1016508" y="653143"/>
                </a:cubicBezTo>
                <a:cubicBezTo>
                  <a:pt x="1029201" y="658583"/>
                  <a:pt x="1047714" y="652706"/>
                  <a:pt x="1056701" y="663191"/>
                </a:cubicBezTo>
                <a:cubicBezTo>
                  <a:pt x="1115542" y="731839"/>
                  <a:pt x="1039261" y="713497"/>
                  <a:pt x="1106943" y="743578"/>
                </a:cubicBezTo>
                <a:cubicBezTo>
                  <a:pt x="1106953" y="743583"/>
                  <a:pt x="1182300" y="768697"/>
                  <a:pt x="1197378" y="773723"/>
                </a:cubicBezTo>
                <a:lnTo>
                  <a:pt x="1227523" y="783771"/>
                </a:lnTo>
                <a:cubicBezTo>
                  <a:pt x="1237571" y="787121"/>
                  <a:pt x="1247282" y="791743"/>
                  <a:pt x="1257668" y="793820"/>
                </a:cubicBezTo>
                <a:cubicBezTo>
                  <a:pt x="1274415" y="797169"/>
                  <a:pt x="1291341" y="799726"/>
                  <a:pt x="1307910" y="803868"/>
                </a:cubicBezTo>
                <a:cubicBezTo>
                  <a:pt x="1376376" y="820984"/>
                  <a:pt x="1292003" y="809150"/>
                  <a:pt x="1388297" y="823965"/>
                </a:cubicBezTo>
                <a:cubicBezTo>
                  <a:pt x="1451718" y="833722"/>
                  <a:pt x="1515326" y="838253"/>
                  <a:pt x="1579215" y="844061"/>
                </a:cubicBezTo>
                <a:cubicBezTo>
                  <a:pt x="1595962" y="847411"/>
                  <a:pt x="1612610" y="851302"/>
                  <a:pt x="1629457" y="854110"/>
                </a:cubicBezTo>
                <a:cubicBezTo>
                  <a:pt x="1687364" y="863761"/>
                  <a:pt x="1704478" y="863084"/>
                  <a:pt x="1760086" y="874206"/>
                </a:cubicBezTo>
                <a:cubicBezTo>
                  <a:pt x="1773628" y="876914"/>
                  <a:pt x="1786657" y="881985"/>
                  <a:pt x="1800279" y="884255"/>
                </a:cubicBezTo>
                <a:cubicBezTo>
                  <a:pt x="1861149" y="894400"/>
                  <a:pt x="1884007" y="891696"/>
                  <a:pt x="1940956" y="904352"/>
                </a:cubicBezTo>
                <a:cubicBezTo>
                  <a:pt x="1951296" y="906650"/>
                  <a:pt x="1960680" y="912505"/>
                  <a:pt x="1971101" y="914400"/>
                </a:cubicBezTo>
                <a:cubicBezTo>
                  <a:pt x="2018017" y="922930"/>
                  <a:pt x="2120744" y="930369"/>
                  <a:pt x="2162020" y="934497"/>
                </a:cubicBezTo>
                <a:cubicBezTo>
                  <a:pt x="2192200" y="937515"/>
                  <a:pt x="2222332" y="941001"/>
                  <a:pt x="2252455" y="944545"/>
                </a:cubicBezTo>
                <a:cubicBezTo>
                  <a:pt x="2279274" y="947700"/>
                  <a:pt x="2305844" y="954031"/>
                  <a:pt x="2332842" y="954593"/>
                </a:cubicBezTo>
                <a:lnTo>
                  <a:pt x="3217097" y="964642"/>
                </a:lnTo>
                <a:lnTo>
                  <a:pt x="4543479" y="954593"/>
                </a:lnTo>
                <a:cubicBezTo>
                  <a:pt x="4554066" y="954275"/>
                  <a:pt x="4553527" y="935040"/>
                  <a:pt x="4553527" y="924448"/>
                </a:cubicBezTo>
                <a:cubicBezTo>
                  <a:pt x="4553527" y="874856"/>
                  <a:pt x="4564641" y="836399"/>
                  <a:pt x="4513334" y="834013"/>
                </a:cubicBezTo>
                <a:cubicBezTo>
                  <a:pt x="4379459" y="827786"/>
                  <a:pt x="4245378" y="827314"/>
                  <a:pt x="4111400" y="823965"/>
                </a:cubicBezTo>
                <a:cubicBezTo>
                  <a:pt x="4074556" y="820615"/>
                  <a:pt x="4037492" y="819148"/>
                  <a:pt x="4000868" y="813916"/>
                </a:cubicBezTo>
                <a:cubicBezTo>
                  <a:pt x="3990383" y="812418"/>
                  <a:pt x="3981315" y="803868"/>
                  <a:pt x="3970723" y="803868"/>
                </a:cubicBezTo>
                <a:cubicBezTo>
                  <a:pt x="3930390" y="803868"/>
                  <a:pt x="3890336" y="810567"/>
                  <a:pt x="3850143" y="813916"/>
                </a:cubicBezTo>
                <a:cubicBezTo>
                  <a:pt x="3691428" y="840370"/>
                  <a:pt x="3789574" y="828063"/>
                  <a:pt x="3478354" y="813916"/>
                </a:cubicBezTo>
                <a:cubicBezTo>
                  <a:pt x="3434727" y="811933"/>
                  <a:pt x="3391389" y="804692"/>
                  <a:pt x="3347725" y="803868"/>
                </a:cubicBezTo>
                <a:lnTo>
                  <a:pt x="2413228" y="793820"/>
                </a:lnTo>
                <a:cubicBezTo>
                  <a:pt x="2389782" y="790470"/>
                  <a:pt x="2366114" y="788416"/>
                  <a:pt x="2342890" y="783771"/>
                </a:cubicBezTo>
                <a:cubicBezTo>
                  <a:pt x="2332504" y="781694"/>
                  <a:pt x="2323131" y="775800"/>
                  <a:pt x="2312745" y="773723"/>
                </a:cubicBezTo>
                <a:cubicBezTo>
                  <a:pt x="2287502" y="768675"/>
                  <a:pt x="2184011" y="756558"/>
                  <a:pt x="2162020" y="753626"/>
                </a:cubicBezTo>
                <a:cubicBezTo>
                  <a:pt x="2138543" y="750496"/>
                  <a:pt x="2115333" y="744823"/>
                  <a:pt x="2091681" y="743578"/>
                </a:cubicBezTo>
                <a:cubicBezTo>
                  <a:pt x="1987938" y="738118"/>
                  <a:pt x="1884015" y="736879"/>
                  <a:pt x="1780182" y="733530"/>
                </a:cubicBezTo>
                <a:cubicBezTo>
                  <a:pt x="1712077" y="710827"/>
                  <a:pt x="1795161" y="736526"/>
                  <a:pt x="1679699" y="713433"/>
                </a:cubicBezTo>
                <a:cubicBezTo>
                  <a:pt x="1669313" y="711356"/>
                  <a:pt x="1659975" y="705279"/>
                  <a:pt x="1649554" y="703384"/>
                </a:cubicBezTo>
                <a:cubicBezTo>
                  <a:pt x="1622985" y="698553"/>
                  <a:pt x="1595900" y="697155"/>
                  <a:pt x="1569167" y="693336"/>
                </a:cubicBezTo>
                <a:cubicBezTo>
                  <a:pt x="1534589" y="688396"/>
                  <a:pt x="1501980" y="683228"/>
                  <a:pt x="1468683" y="673239"/>
                </a:cubicBezTo>
                <a:cubicBezTo>
                  <a:pt x="1448393" y="667152"/>
                  <a:pt x="1428490" y="659842"/>
                  <a:pt x="1408393" y="653143"/>
                </a:cubicBezTo>
                <a:cubicBezTo>
                  <a:pt x="1398345" y="649794"/>
                  <a:pt x="1387061" y="648969"/>
                  <a:pt x="1378248" y="643094"/>
                </a:cubicBezTo>
                <a:lnTo>
                  <a:pt x="1287813" y="582804"/>
                </a:lnTo>
                <a:cubicBezTo>
                  <a:pt x="1277765" y="576105"/>
                  <a:pt x="1269125" y="566527"/>
                  <a:pt x="1257668" y="562708"/>
                </a:cubicBezTo>
                <a:cubicBezTo>
                  <a:pt x="1247620" y="559358"/>
                  <a:pt x="1236782" y="557803"/>
                  <a:pt x="1227523" y="552659"/>
                </a:cubicBezTo>
                <a:cubicBezTo>
                  <a:pt x="1206409" y="540929"/>
                  <a:pt x="1184312" y="529545"/>
                  <a:pt x="1167233" y="512466"/>
                </a:cubicBezTo>
                <a:cubicBezTo>
                  <a:pt x="1147136" y="492369"/>
                  <a:pt x="1133905" y="461164"/>
                  <a:pt x="1106943" y="452176"/>
                </a:cubicBezTo>
                <a:cubicBezTo>
                  <a:pt x="1096895" y="448826"/>
                  <a:pt x="1086272" y="446864"/>
                  <a:pt x="1076798" y="442127"/>
                </a:cubicBezTo>
                <a:cubicBezTo>
                  <a:pt x="1065996" y="436726"/>
                  <a:pt x="1057689" y="426936"/>
                  <a:pt x="1046653" y="422031"/>
                </a:cubicBezTo>
                <a:cubicBezTo>
                  <a:pt x="1027295" y="413428"/>
                  <a:pt x="986363" y="401934"/>
                  <a:pt x="986363" y="401934"/>
                </a:cubicBezTo>
                <a:cubicBezTo>
                  <a:pt x="899973" y="344340"/>
                  <a:pt x="1009277" y="413391"/>
                  <a:pt x="926072" y="371789"/>
                </a:cubicBezTo>
                <a:cubicBezTo>
                  <a:pt x="848152" y="332830"/>
                  <a:pt x="941555" y="366901"/>
                  <a:pt x="865782" y="341644"/>
                </a:cubicBezTo>
                <a:cubicBezTo>
                  <a:pt x="855734" y="334945"/>
                  <a:pt x="846439" y="326948"/>
                  <a:pt x="835637" y="321547"/>
                </a:cubicBezTo>
                <a:cubicBezTo>
                  <a:pt x="826163" y="316810"/>
                  <a:pt x="813763" y="318116"/>
                  <a:pt x="805492" y="311499"/>
                </a:cubicBezTo>
                <a:cubicBezTo>
                  <a:pt x="796062" y="303955"/>
                  <a:pt x="794826" y="288898"/>
                  <a:pt x="785396" y="281354"/>
                </a:cubicBezTo>
                <a:cubicBezTo>
                  <a:pt x="777125" y="274737"/>
                  <a:pt x="764509" y="276449"/>
                  <a:pt x="755250" y="271305"/>
                </a:cubicBezTo>
                <a:cubicBezTo>
                  <a:pt x="734136" y="259575"/>
                  <a:pt x="715057" y="244510"/>
                  <a:pt x="694960" y="231112"/>
                </a:cubicBezTo>
                <a:cubicBezTo>
                  <a:pt x="684912" y="224413"/>
                  <a:pt x="673354" y="219554"/>
                  <a:pt x="664815" y="211015"/>
                </a:cubicBezTo>
                <a:cubicBezTo>
                  <a:pt x="642593" y="188793"/>
                  <a:pt x="632503" y="174762"/>
                  <a:pt x="604525" y="160773"/>
                </a:cubicBezTo>
                <a:cubicBezTo>
                  <a:pt x="595051" y="156036"/>
                  <a:pt x="584428" y="154074"/>
                  <a:pt x="574380" y="150725"/>
                </a:cubicBezTo>
                <a:cubicBezTo>
                  <a:pt x="554283" y="137327"/>
                  <a:pt x="537004" y="118170"/>
                  <a:pt x="514090" y="110532"/>
                </a:cubicBezTo>
                <a:cubicBezTo>
                  <a:pt x="412818" y="76773"/>
                  <a:pt x="569875" y="128272"/>
                  <a:pt x="443752" y="90435"/>
                </a:cubicBezTo>
                <a:cubicBezTo>
                  <a:pt x="423461" y="84348"/>
                  <a:pt x="403558" y="77037"/>
                  <a:pt x="383461" y="70338"/>
                </a:cubicBezTo>
                <a:lnTo>
                  <a:pt x="323171" y="50242"/>
                </a:lnTo>
                <a:cubicBezTo>
                  <a:pt x="313123" y="46892"/>
                  <a:pt x="303412" y="42270"/>
                  <a:pt x="293026" y="40193"/>
                </a:cubicBezTo>
                <a:cubicBezTo>
                  <a:pt x="276279" y="36844"/>
                  <a:pt x="259354" y="34287"/>
                  <a:pt x="242785" y="30145"/>
                </a:cubicBezTo>
                <a:cubicBezTo>
                  <a:pt x="232509" y="27576"/>
                  <a:pt x="222979" y="22395"/>
                  <a:pt x="212639" y="20097"/>
                </a:cubicBezTo>
                <a:cubicBezTo>
                  <a:pt x="106535" y="-3482"/>
                  <a:pt x="190064" y="22619"/>
                  <a:pt x="122204" y="0"/>
                </a:cubicBezTo>
                <a:cubicBezTo>
                  <a:pt x="92059" y="3349"/>
                  <a:pt x="60273" y="-317"/>
                  <a:pt x="31769" y="10048"/>
                </a:cubicBezTo>
                <a:cubicBezTo>
                  <a:pt x="20954" y="13981"/>
                  <a:pt x="2197" y="59455"/>
                  <a:pt x="1624" y="70338"/>
                </a:cubicBezTo>
                <a:cubicBezTo>
                  <a:pt x="-1193" y="123855"/>
                  <a:pt x="-1726" y="194268"/>
                  <a:pt x="11672" y="22106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2" name="Volný tvar 37">
            <a:extLst>
              <a:ext uri="{FF2B5EF4-FFF2-40B4-BE49-F238E27FC236}">
                <a16:creationId xmlns:a16="http://schemas.microsoft.com/office/drawing/2014/main" id="{17A8AACD-DBF7-B746-6F7A-3B2826EA81CC}"/>
              </a:ext>
            </a:extLst>
          </p:cNvPr>
          <p:cNvSpPr/>
          <p:nvPr/>
        </p:nvSpPr>
        <p:spPr>
          <a:xfrm rot="248033">
            <a:off x="417344" y="53397"/>
            <a:ext cx="450490" cy="331665"/>
          </a:xfrm>
          <a:custGeom>
            <a:avLst/>
            <a:gdLst>
              <a:gd name="connsiteX0" fmla="*/ 643094 w 823965"/>
              <a:gd name="connsiteY0" fmla="*/ 261257 h 412713"/>
              <a:gd name="connsiteX1" fmla="*/ 693336 w 823965"/>
              <a:gd name="connsiteY1" fmla="*/ 271306 h 412713"/>
              <a:gd name="connsiteX2" fmla="*/ 753626 w 823965"/>
              <a:gd name="connsiteY2" fmla="*/ 291402 h 412713"/>
              <a:gd name="connsiteX3" fmla="*/ 803868 w 823965"/>
              <a:gd name="connsiteY3" fmla="*/ 251209 h 412713"/>
              <a:gd name="connsiteX4" fmla="*/ 823965 w 823965"/>
              <a:gd name="connsiteY4" fmla="*/ 190919 h 412713"/>
              <a:gd name="connsiteX5" fmla="*/ 793820 w 823965"/>
              <a:gd name="connsiteY5" fmla="*/ 120580 h 412713"/>
              <a:gd name="connsiteX6" fmla="*/ 703384 w 823965"/>
              <a:gd name="connsiteY6" fmla="*/ 80387 h 412713"/>
              <a:gd name="connsiteX7" fmla="*/ 673239 w 823965"/>
              <a:gd name="connsiteY7" fmla="*/ 70339 h 412713"/>
              <a:gd name="connsiteX8" fmla="*/ 643094 w 823965"/>
              <a:gd name="connsiteY8" fmla="*/ 60290 h 412713"/>
              <a:gd name="connsiteX9" fmla="*/ 582804 w 823965"/>
              <a:gd name="connsiteY9" fmla="*/ 20097 h 412713"/>
              <a:gd name="connsiteX10" fmla="*/ 502417 w 823965"/>
              <a:gd name="connsiteY10" fmla="*/ 0 h 412713"/>
              <a:gd name="connsiteX11" fmla="*/ 261257 w 823965"/>
              <a:gd name="connsiteY11" fmla="*/ 20097 h 412713"/>
              <a:gd name="connsiteX12" fmla="*/ 200967 w 823965"/>
              <a:gd name="connsiteY12" fmla="*/ 40194 h 412713"/>
              <a:gd name="connsiteX13" fmla="*/ 170822 w 823965"/>
              <a:gd name="connsiteY13" fmla="*/ 50242 h 412713"/>
              <a:gd name="connsiteX14" fmla="*/ 110532 w 823965"/>
              <a:gd name="connsiteY14" fmla="*/ 100484 h 412713"/>
              <a:gd name="connsiteX15" fmla="*/ 50242 w 823965"/>
              <a:gd name="connsiteY15" fmla="*/ 140677 h 412713"/>
              <a:gd name="connsiteX16" fmla="*/ 40193 w 823965"/>
              <a:gd name="connsiteY16" fmla="*/ 170822 h 412713"/>
              <a:gd name="connsiteX17" fmla="*/ 20097 w 823965"/>
              <a:gd name="connsiteY17" fmla="*/ 200967 h 412713"/>
              <a:gd name="connsiteX18" fmla="*/ 0 w 823965"/>
              <a:gd name="connsiteY18" fmla="*/ 291402 h 412713"/>
              <a:gd name="connsiteX19" fmla="*/ 40193 w 823965"/>
              <a:gd name="connsiteY19" fmla="*/ 401934 h 412713"/>
              <a:gd name="connsiteX20" fmla="*/ 70338 w 823965"/>
              <a:gd name="connsiteY20" fmla="*/ 411983 h 412713"/>
              <a:gd name="connsiteX21" fmla="*/ 180870 w 823965"/>
              <a:gd name="connsiteY21" fmla="*/ 401934 h 412713"/>
              <a:gd name="connsiteX22" fmla="*/ 190919 w 823965"/>
              <a:gd name="connsiteY22" fmla="*/ 341644 h 412713"/>
              <a:gd name="connsiteX23" fmla="*/ 231112 w 823965"/>
              <a:gd name="connsiteY23" fmla="*/ 291402 h 412713"/>
              <a:gd name="connsiteX24" fmla="*/ 281354 w 823965"/>
              <a:gd name="connsiteY24" fmla="*/ 241161 h 412713"/>
              <a:gd name="connsiteX25" fmla="*/ 361741 w 823965"/>
              <a:gd name="connsiteY25" fmla="*/ 231112 h 412713"/>
              <a:gd name="connsiteX26" fmla="*/ 401934 w 823965"/>
              <a:gd name="connsiteY26" fmla="*/ 221064 h 412713"/>
              <a:gd name="connsiteX27" fmla="*/ 622998 w 823965"/>
              <a:gd name="connsiteY27" fmla="*/ 231112 h 412713"/>
              <a:gd name="connsiteX28" fmla="*/ 643094 w 823965"/>
              <a:gd name="connsiteY28" fmla="*/ 261257 h 41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23965" h="412713">
                <a:moveTo>
                  <a:pt x="643094" y="261257"/>
                </a:moveTo>
                <a:cubicBezTo>
                  <a:pt x="654817" y="267956"/>
                  <a:pt x="676859" y="266812"/>
                  <a:pt x="693336" y="271306"/>
                </a:cubicBezTo>
                <a:cubicBezTo>
                  <a:pt x="713773" y="276880"/>
                  <a:pt x="753626" y="291402"/>
                  <a:pt x="753626" y="291402"/>
                </a:cubicBezTo>
                <a:cubicBezTo>
                  <a:pt x="786314" y="280506"/>
                  <a:pt x="788059" y="286779"/>
                  <a:pt x="803868" y="251209"/>
                </a:cubicBezTo>
                <a:cubicBezTo>
                  <a:pt x="812472" y="231851"/>
                  <a:pt x="823965" y="190919"/>
                  <a:pt x="823965" y="190919"/>
                </a:cubicBezTo>
                <a:cubicBezTo>
                  <a:pt x="816278" y="160173"/>
                  <a:pt x="816950" y="143710"/>
                  <a:pt x="793820" y="120580"/>
                </a:cubicBezTo>
                <a:cubicBezTo>
                  <a:pt x="769936" y="96696"/>
                  <a:pt x="733229" y="90335"/>
                  <a:pt x="703384" y="80387"/>
                </a:cubicBezTo>
                <a:lnTo>
                  <a:pt x="673239" y="70339"/>
                </a:lnTo>
                <a:cubicBezTo>
                  <a:pt x="663191" y="66989"/>
                  <a:pt x="651907" y="66165"/>
                  <a:pt x="643094" y="60290"/>
                </a:cubicBezTo>
                <a:cubicBezTo>
                  <a:pt x="622997" y="46892"/>
                  <a:pt x="606488" y="24834"/>
                  <a:pt x="582804" y="20097"/>
                </a:cubicBezTo>
                <a:cubicBezTo>
                  <a:pt x="522176" y="7971"/>
                  <a:pt x="548765" y="15449"/>
                  <a:pt x="502417" y="0"/>
                </a:cubicBezTo>
                <a:cubicBezTo>
                  <a:pt x="433424" y="3631"/>
                  <a:pt x="336742" y="-490"/>
                  <a:pt x="261257" y="20097"/>
                </a:cubicBezTo>
                <a:cubicBezTo>
                  <a:pt x="240820" y="25671"/>
                  <a:pt x="221064" y="33495"/>
                  <a:pt x="200967" y="40194"/>
                </a:cubicBezTo>
                <a:lnTo>
                  <a:pt x="170822" y="50242"/>
                </a:lnTo>
                <a:cubicBezTo>
                  <a:pt x="63092" y="122063"/>
                  <a:pt x="226597" y="10212"/>
                  <a:pt x="110532" y="100484"/>
                </a:cubicBezTo>
                <a:cubicBezTo>
                  <a:pt x="91467" y="115313"/>
                  <a:pt x="50242" y="140677"/>
                  <a:pt x="50242" y="140677"/>
                </a:cubicBezTo>
                <a:cubicBezTo>
                  <a:pt x="46892" y="150725"/>
                  <a:pt x="44930" y="161348"/>
                  <a:pt x="40193" y="170822"/>
                </a:cubicBezTo>
                <a:cubicBezTo>
                  <a:pt x="34792" y="181624"/>
                  <a:pt x="24854" y="189867"/>
                  <a:pt x="20097" y="200967"/>
                </a:cubicBezTo>
                <a:cubicBezTo>
                  <a:pt x="14774" y="213388"/>
                  <a:pt x="1790" y="282454"/>
                  <a:pt x="0" y="291402"/>
                </a:cubicBezTo>
                <a:cubicBezTo>
                  <a:pt x="8655" y="369295"/>
                  <a:pt x="-14103" y="374785"/>
                  <a:pt x="40193" y="401934"/>
                </a:cubicBezTo>
                <a:cubicBezTo>
                  <a:pt x="49667" y="406671"/>
                  <a:pt x="60290" y="408633"/>
                  <a:pt x="70338" y="411983"/>
                </a:cubicBezTo>
                <a:cubicBezTo>
                  <a:pt x="107182" y="408633"/>
                  <a:pt x="148914" y="420575"/>
                  <a:pt x="180870" y="401934"/>
                </a:cubicBezTo>
                <a:cubicBezTo>
                  <a:pt x="198469" y="391668"/>
                  <a:pt x="186499" y="361533"/>
                  <a:pt x="190919" y="341644"/>
                </a:cubicBezTo>
                <a:cubicBezTo>
                  <a:pt x="199360" y="303659"/>
                  <a:pt x="198340" y="313250"/>
                  <a:pt x="231112" y="291402"/>
                </a:cubicBezTo>
                <a:cubicBezTo>
                  <a:pt x="245007" y="270561"/>
                  <a:pt x="254062" y="248604"/>
                  <a:pt x="281354" y="241161"/>
                </a:cubicBezTo>
                <a:cubicBezTo>
                  <a:pt x="307407" y="234056"/>
                  <a:pt x="335104" y="235552"/>
                  <a:pt x="361741" y="231112"/>
                </a:cubicBezTo>
                <a:cubicBezTo>
                  <a:pt x="375363" y="228842"/>
                  <a:pt x="388536" y="224413"/>
                  <a:pt x="401934" y="221064"/>
                </a:cubicBezTo>
                <a:cubicBezTo>
                  <a:pt x="475622" y="224413"/>
                  <a:pt x="549759" y="222323"/>
                  <a:pt x="622998" y="231112"/>
                </a:cubicBezTo>
                <a:cubicBezTo>
                  <a:pt x="634989" y="232551"/>
                  <a:pt x="631371" y="254558"/>
                  <a:pt x="643094" y="261257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661F7014-E5BB-CA31-C3C0-3280849F67DB}"/>
              </a:ext>
            </a:extLst>
          </p:cNvPr>
          <p:cNvSpPr/>
          <p:nvPr/>
        </p:nvSpPr>
        <p:spPr>
          <a:xfrm>
            <a:off x="509917" y="266656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solidFill>
                  <a:schemeClr val="tx1"/>
                </a:solidFill>
                <a:effectLst/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4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7C85AC5A-1D4C-ABC3-56FC-A633E362D4E4}"/>
              </a:ext>
            </a:extLst>
          </p:cNvPr>
          <p:cNvSpPr/>
          <p:nvPr/>
        </p:nvSpPr>
        <p:spPr>
          <a:xfrm>
            <a:off x="505377" y="617382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Volný tvar 43">
            <a:extLst>
              <a:ext uri="{FF2B5EF4-FFF2-40B4-BE49-F238E27FC236}">
                <a16:creationId xmlns:a16="http://schemas.microsoft.com/office/drawing/2014/main" id="{3AC07DE2-D78C-6C0C-D01C-741E84C2002C}"/>
              </a:ext>
            </a:extLst>
          </p:cNvPr>
          <p:cNvSpPr/>
          <p:nvPr/>
        </p:nvSpPr>
        <p:spPr>
          <a:xfrm rot="192711">
            <a:off x="541949" y="937427"/>
            <a:ext cx="431956" cy="245558"/>
          </a:xfrm>
          <a:custGeom>
            <a:avLst/>
            <a:gdLst>
              <a:gd name="connsiteX0" fmla="*/ 522514 w 733530"/>
              <a:gd name="connsiteY0" fmla="*/ 251209 h 321547"/>
              <a:gd name="connsiteX1" fmla="*/ 653143 w 733530"/>
              <a:gd name="connsiteY1" fmla="*/ 221063 h 321547"/>
              <a:gd name="connsiteX2" fmla="*/ 683288 w 733530"/>
              <a:gd name="connsiteY2" fmla="*/ 211015 h 321547"/>
              <a:gd name="connsiteX3" fmla="*/ 733530 w 733530"/>
              <a:gd name="connsiteY3" fmla="*/ 120580 h 321547"/>
              <a:gd name="connsiteX4" fmla="*/ 703385 w 733530"/>
              <a:gd name="connsiteY4" fmla="*/ 50242 h 321547"/>
              <a:gd name="connsiteX5" fmla="*/ 673239 w 733530"/>
              <a:gd name="connsiteY5" fmla="*/ 40193 h 321547"/>
              <a:gd name="connsiteX6" fmla="*/ 572756 w 733530"/>
              <a:gd name="connsiteY6" fmla="*/ 10048 h 321547"/>
              <a:gd name="connsiteX7" fmla="*/ 542611 w 733530"/>
              <a:gd name="connsiteY7" fmla="*/ 0 h 321547"/>
              <a:gd name="connsiteX8" fmla="*/ 422031 w 733530"/>
              <a:gd name="connsiteY8" fmla="*/ 20096 h 321547"/>
              <a:gd name="connsiteX9" fmla="*/ 391886 w 733530"/>
              <a:gd name="connsiteY9" fmla="*/ 40193 h 321547"/>
              <a:gd name="connsiteX10" fmla="*/ 351692 w 733530"/>
              <a:gd name="connsiteY10" fmla="*/ 130628 h 321547"/>
              <a:gd name="connsiteX11" fmla="*/ 261257 w 733530"/>
              <a:gd name="connsiteY11" fmla="*/ 180870 h 321547"/>
              <a:gd name="connsiteX12" fmla="*/ 211015 w 733530"/>
              <a:gd name="connsiteY12" fmla="*/ 170822 h 321547"/>
              <a:gd name="connsiteX13" fmla="*/ 150725 w 733530"/>
              <a:gd name="connsiteY13" fmla="*/ 150725 h 321547"/>
              <a:gd name="connsiteX14" fmla="*/ 40193 w 733530"/>
              <a:gd name="connsiteY14" fmla="*/ 160773 h 321547"/>
              <a:gd name="connsiteX15" fmla="*/ 10048 w 733530"/>
              <a:gd name="connsiteY15" fmla="*/ 170822 h 321547"/>
              <a:gd name="connsiteX16" fmla="*/ 0 w 733530"/>
              <a:gd name="connsiteY16" fmla="*/ 200967 h 321547"/>
              <a:gd name="connsiteX17" fmla="*/ 10048 w 733530"/>
              <a:gd name="connsiteY17" fmla="*/ 261257 h 321547"/>
              <a:gd name="connsiteX18" fmla="*/ 40193 w 733530"/>
              <a:gd name="connsiteY18" fmla="*/ 281354 h 321547"/>
              <a:gd name="connsiteX19" fmla="*/ 100483 w 733530"/>
              <a:gd name="connsiteY19" fmla="*/ 301450 h 321547"/>
              <a:gd name="connsiteX20" fmla="*/ 170822 w 733530"/>
              <a:gd name="connsiteY20" fmla="*/ 321547 h 321547"/>
              <a:gd name="connsiteX21" fmla="*/ 351692 w 733530"/>
              <a:gd name="connsiteY21" fmla="*/ 311499 h 321547"/>
              <a:gd name="connsiteX22" fmla="*/ 411982 w 733530"/>
              <a:gd name="connsiteY22" fmla="*/ 291402 h 321547"/>
              <a:gd name="connsiteX23" fmla="*/ 472272 w 733530"/>
              <a:gd name="connsiteY23" fmla="*/ 271305 h 321547"/>
              <a:gd name="connsiteX24" fmla="*/ 502418 w 733530"/>
              <a:gd name="connsiteY24" fmla="*/ 261257 h 321547"/>
              <a:gd name="connsiteX25" fmla="*/ 522514 w 733530"/>
              <a:gd name="connsiteY25" fmla="*/ 251209 h 321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33530" h="321547">
                <a:moveTo>
                  <a:pt x="522514" y="251209"/>
                </a:moveTo>
                <a:cubicBezTo>
                  <a:pt x="613827" y="238164"/>
                  <a:pt x="570382" y="248650"/>
                  <a:pt x="653143" y="221063"/>
                </a:cubicBezTo>
                <a:lnTo>
                  <a:pt x="683288" y="211015"/>
                </a:lnTo>
                <a:cubicBezTo>
                  <a:pt x="729356" y="141912"/>
                  <a:pt x="715843" y="173639"/>
                  <a:pt x="733530" y="120580"/>
                </a:cubicBezTo>
                <a:cubicBezTo>
                  <a:pt x="727496" y="96447"/>
                  <a:pt x="725069" y="67589"/>
                  <a:pt x="703385" y="50242"/>
                </a:cubicBezTo>
                <a:cubicBezTo>
                  <a:pt x="695114" y="43625"/>
                  <a:pt x="682713" y="44930"/>
                  <a:pt x="673239" y="40193"/>
                </a:cubicBezTo>
                <a:cubicBezTo>
                  <a:pt x="600124" y="3635"/>
                  <a:pt x="700672" y="28321"/>
                  <a:pt x="572756" y="10048"/>
                </a:cubicBezTo>
                <a:cubicBezTo>
                  <a:pt x="562708" y="6699"/>
                  <a:pt x="553203" y="0"/>
                  <a:pt x="542611" y="0"/>
                </a:cubicBezTo>
                <a:cubicBezTo>
                  <a:pt x="475303" y="0"/>
                  <a:pt x="469198" y="4374"/>
                  <a:pt x="422031" y="20096"/>
                </a:cubicBezTo>
                <a:cubicBezTo>
                  <a:pt x="411983" y="26795"/>
                  <a:pt x="398287" y="29952"/>
                  <a:pt x="391886" y="40193"/>
                </a:cubicBezTo>
                <a:cubicBezTo>
                  <a:pt x="369946" y="75298"/>
                  <a:pt x="382413" y="103747"/>
                  <a:pt x="351692" y="130628"/>
                </a:cubicBezTo>
                <a:cubicBezTo>
                  <a:pt x="309166" y="167839"/>
                  <a:pt x="302661" y="167069"/>
                  <a:pt x="261257" y="180870"/>
                </a:cubicBezTo>
                <a:cubicBezTo>
                  <a:pt x="244510" y="177521"/>
                  <a:pt x="227492" y="175316"/>
                  <a:pt x="211015" y="170822"/>
                </a:cubicBezTo>
                <a:cubicBezTo>
                  <a:pt x="190578" y="165248"/>
                  <a:pt x="150725" y="150725"/>
                  <a:pt x="150725" y="150725"/>
                </a:cubicBezTo>
                <a:cubicBezTo>
                  <a:pt x="113881" y="154074"/>
                  <a:pt x="76817" y="155541"/>
                  <a:pt x="40193" y="160773"/>
                </a:cubicBezTo>
                <a:cubicBezTo>
                  <a:pt x="29708" y="162271"/>
                  <a:pt x="17538" y="163332"/>
                  <a:pt x="10048" y="170822"/>
                </a:cubicBezTo>
                <a:cubicBezTo>
                  <a:pt x="2559" y="178312"/>
                  <a:pt x="3349" y="190919"/>
                  <a:pt x="0" y="200967"/>
                </a:cubicBezTo>
                <a:cubicBezTo>
                  <a:pt x="3349" y="221064"/>
                  <a:pt x="937" y="243034"/>
                  <a:pt x="10048" y="261257"/>
                </a:cubicBezTo>
                <a:cubicBezTo>
                  <a:pt x="15449" y="272059"/>
                  <a:pt x="29157" y="276449"/>
                  <a:pt x="40193" y="281354"/>
                </a:cubicBezTo>
                <a:cubicBezTo>
                  <a:pt x="59551" y="289957"/>
                  <a:pt x="80386" y="294751"/>
                  <a:pt x="100483" y="301450"/>
                </a:cubicBezTo>
                <a:cubicBezTo>
                  <a:pt x="143741" y="315869"/>
                  <a:pt x="120337" y="308926"/>
                  <a:pt x="170822" y="321547"/>
                </a:cubicBezTo>
                <a:cubicBezTo>
                  <a:pt x="231112" y="318198"/>
                  <a:pt x="291775" y="318989"/>
                  <a:pt x="351692" y="311499"/>
                </a:cubicBezTo>
                <a:cubicBezTo>
                  <a:pt x="372712" y="308871"/>
                  <a:pt x="391885" y="298101"/>
                  <a:pt x="411982" y="291402"/>
                </a:cubicBezTo>
                <a:lnTo>
                  <a:pt x="472272" y="271305"/>
                </a:lnTo>
                <a:cubicBezTo>
                  <a:pt x="482321" y="267955"/>
                  <a:pt x="492944" y="265994"/>
                  <a:pt x="502418" y="261257"/>
                </a:cubicBezTo>
                <a:lnTo>
                  <a:pt x="522514" y="251209"/>
                </a:ln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6" name="Volný tvar 38">
            <a:extLst>
              <a:ext uri="{FF2B5EF4-FFF2-40B4-BE49-F238E27FC236}">
                <a16:creationId xmlns:a16="http://schemas.microsoft.com/office/drawing/2014/main" id="{DECB8F7E-72B4-BD4C-D188-DFBD79DF670F}"/>
              </a:ext>
            </a:extLst>
          </p:cNvPr>
          <p:cNvSpPr/>
          <p:nvPr/>
        </p:nvSpPr>
        <p:spPr>
          <a:xfrm rot="1204321">
            <a:off x="187400" y="497365"/>
            <a:ext cx="351155" cy="417830"/>
          </a:xfrm>
          <a:custGeom>
            <a:avLst/>
            <a:gdLst>
              <a:gd name="connsiteX0" fmla="*/ 241161 w 351693"/>
              <a:gd name="connsiteY0" fmla="*/ 34877 h 418341"/>
              <a:gd name="connsiteX1" fmla="*/ 190919 w 351693"/>
              <a:gd name="connsiteY1" fmla="*/ 4732 h 418341"/>
              <a:gd name="connsiteX2" fmla="*/ 50242 w 351693"/>
              <a:gd name="connsiteY2" fmla="*/ 34877 h 418341"/>
              <a:gd name="connsiteX3" fmla="*/ 40194 w 351693"/>
              <a:gd name="connsiteY3" fmla="*/ 65022 h 418341"/>
              <a:gd name="connsiteX4" fmla="*/ 20097 w 351693"/>
              <a:gd name="connsiteY4" fmla="*/ 95167 h 418341"/>
              <a:gd name="connsiteX5" fmla="*/ 0 w 351693"/>
              <a:gd name="connsiteY5" fmla="*/ 155457 h 418341"/>
              <a:gd name="connsiteX6" fmla="*/ 20097 w 351693"/>
              <a:gd name="connsiteY6" fmla="*/ 316231 h 418341"/>
              <a:gd name="connsiteX7" fmla="*/ 40194 w 351693"/>
              <a:gd name="connsiteY7" fmla="*/ 346376 h 418341"/>
              <a:gd name="connsiteX8" fmla="*/ 160774 w 351693"/>
              <a:gd name="connsiteY8" fmla="*/ 406666 h 418341"/>
              <a:gd name="connsiteX9" fmla="*/ 190919 w 351693"/>
              <a:gd name="connsiteY9" fmla="*/ 416715 h 418341"/>
              <a:gd name="connsiteX10" fmla="*/ 331596 w 351693"/>
              <a:gd name="connsiteY10" fmla="*/ 376521 h 418341"/>
              <a:gd name="connsiteX11" fmla="*/ 351693 w 351693"/>
              <a:gd name="connsiteY11" fmla="*/ 346376 h 418341"/>
              <a:gd name="connsiteX12" fmla="*/ 341644 w 351693"/>
              <a:gd name="connsiteY12" fmla="*/ 316231 h 418341"/>
              <a:gd name="connsiteX13" fmla="*/ 291403 w 351693"/>
              <a:gd name="connsiteY13" fmla="*/ 255941 h 418341"/>
              <a:gd name="connsiteX14" fmla="*/ 281354 w 351693"/>
              <a:gd name="connsiteY14" fmla="*/ 225796 h 418341"/>
              <a:gd name="connsiteX15" fmla="*/ 251209 w 351693"/>
              <a:gd name="connsiteY15" fmla="*/ 205699 h 418341"/>
              <a:gd name="connsiteX16" fmla="*/ 231112 w 351693"/>
              <a:gd name="connsiteY16" fmla="*/ 175554 h 418341"/>
              <a:gd name="connsiteX17" fmla="*/ 241161 w 351693"/>
              <a:gd name="connsiteY17" fmla="*/ 34877 h 418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51693" h="418341">
                <a:moveTo>
                  <a:pt x="241161" y="34877"/>
                </a:moveTo>
                <a:cubicBezTo>
                  <a:pt x="234462" y="6407"/>
                  <a:pt x="210299" y="7154"/>
                  <a:pt x="190919" y="4732"/>
                </a:cubicBezTo>
                <a:cubicBezTo>
                  <a:pt x="101784" y="-6410"/>
                  <a:pt x="100259" y="1532"/>
                  <a:pt x="50242" y="34877"/>
                </a:cubicBezTo>
                <a:cubicBezTo>
                  <a:pt x="46893" y="44925"/>
                  <a:pt x="44931" y="55548"/>
                  <a:pt x="40194" y="65022"/>
                </a:cubicBezTo>
                <a:cubicBezTo>
                  <a:pt x="34793" y="75824"/>
                  <a:pt x="25002" y="84131"/>
                  <a:pt x="20097" y="95167"/>
                </a:cubicBezTo>
                <a:cubicBezTo>
                  <a:pt x="11493" y="114525"/>
                  <a:pt x="0" y="155457"/>
                  <a:pt x="0" y="155457"/>
                </a:cubicBezTo>
                <a:cubicBezTo>
                  <a:pt x="1917" y="180380"/>
                  <a:pt x="-1592" y="272854"/>
                  <a:pt x="20097" y="316231"/>
                </a:cubicBezTo>
                <a:cubicBezTo>
                  <a:pt x="25498" y="327033"/>
                  <a:pt x="31105" y="338424"/>
                  <a:pt x="40194" y="346376"/>
                </a:cubicBezTo>
                <a:cubicBezTo>
                  <a:pt x="88143" y="388331"/>
                  <a:pt x="103854" y="387692"/>
                  <a:pt x="160774" y="406666"/>
                </a:cubicBezTo>
                <a:lnTo>
                  <a:pt x="190919" y="416715"/>
                </a:lnTo>
                <a:cubicBezTo>
                  <a:pt x="383266" y="401918"/>
                  <a:pt x="295331" y="449051"/>
                  <a:pt x="331596" y="376521"/>
                </a:cubicBezTo>
                <a:cubicBezTo>
                  <a:pt x="336997" y="365719"/>
                  <a:pt x="344994" y="356424"/>
                  <a:pt x="351693" y="346376"/>
                </a:cubicBezTo>
                <a:cubicBezTo>
                  <a:pt x="348343" y="336328"/>
                  <a:pt x="346381" y="325705"/>
                  <a:pt x="341644" y="316231"/>
                </a:cubicBezTo>
                <a:cubicBezTo>
                  <a:pt x="327653" y="288250"/>
                  <a:pt x="313628" y="278166"/>
                  <a:pt x="291403" y="255941"/>
                </a:cubicBezTo>
                <a:cubicBezTo>
                  <a:pt x="288053" y="245893"/>
                  <a:pt x="287971" y="234067"/>
                  <a:pt x="281354" y="225796"/>
                </a:cubicBezTo>
                <a:cubicBezTo>
                  <a:pt x="273810" y="216366"/>
                  <a:pt x="259748" y="214238"/>
                  <a:pt x="251209" y="205699"/>
                </a:cubicBezTo>
                <a:cubicBezTo>
                  <a:pt x="242670" y="197160"/>
                  <a:pt x="237811" y="185602"/>
                  <a:pt x="231112" y="175554"/>
                </a:cubicBezTo>
                <a:cubicBezTo>
                  <a:pt x="211532" y="116811"/>
                  <a:pt x="247860" y="63347"/>
                  <a:pt x="241161" y="34877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7" name="Volný tvar 39">
            <a:extLst>
              <a:ext uri="{FF2B5EF4-FFF2-40B4-BE49-F238E27FC236}">
                <a16:creationId xmlns:a16="http://schemas.microsoft.com/office/drawing/2014/main" id="{D02B2D2D-BE3E-7BC9-AA97-8BC1F977C811}"/>
              </a:ext>
            </a:extLst>
          </p:cNvPr>
          <p:cNvSpPr/>
          <p:nvPr/>
        </p:nvSpPr>
        <p:spPr>
          <a:xfrm>
            <a:off x="842863" y="531994"/>
            <a:ext cx="97790" cy="234950"/>
          </a:xfrm>
          <a:custGeom>
            <a:avLst/>
            <a:gdLst>
              <a:gd name="connsiteX0" fmla="*/ 15180 w 98291"/>
              <a:gd name="connsiteY0" fmla="*/ 34215 h 235182"/>
              <a:gd name="connsiteX1" fmla="*/ 55374 w 98291"/>
              <a:gd name="connsiteY1" fmla="*/ 235182 h 235182"/>
              <a:gd name="connsiteX2" fmla="*/ 85519 w 98291"/>
              <a:gd name="connsiteY2" fmla="*/ 225134 h 235182"/>
              <a:gd name="connsiteX3" fmla="*/ 85519 w 98291"/>
              <a:gd name="connsiteY3" fmla="*/ 24167 h 235182"/>
              <a:gd name="connsiteX4" fmla="*/ 15180 w 98291"/>
              <a:gd name="connsiteY4" fmla="*/ 34215 h 235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91" h="235182">
                <a:moveTo>
                  <a:pt x="15180" y="34215"/>
                </a:moveTo>
                <a:cubicBezTo>
                  <a:pt x="10156" y="69384"/>
                  <a:pt x="-33640" y="235182"/>
                  <a:pt x="55374" y="235182"/>
                </a:cubicBezTo>
                <a:cubicBezTo>
                  <a:pt x="65966" y="235182"/>
                  <a:pt x="75471" y="228483"/>
                  <a:pt x="85519" y="225134"/>
                </a:cubicBezTo>
                <a:cubicBezTo>
                  <a:pt x="95921" y="152316"/>
                  <a:pt x="108118" y="103265"/>
                  <a:pt x="85519" y="24167"/>
                </a:cubicBezTo>
                <a:cubicBezTo>
                  <a:pt x="73925" y="-16414"/>
                  <a:pt x="20204" y="-954"/>
                  <a:pt x="15180" y="34215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8" name="Volný tvar 356">
            <a:extLst>
              <a:ext uri="{FF2B5EF4-FFF2-40B4-BE49-F238E27FC236}">
                <a16:creationId xmlns:a16="http://schemas.microsoft.com/office/drawing/2014/main" id="{1D3291CB-1953-5299-CCC2-FCD4C81E3F16}"/>
              </a:ext>
            </a:extLst>
          </p:cNvPr>
          <p:cNvSpPr/>
          <p:nvPr/>
        </p:nvSpPr>
        <p:spPr>
          <a:xfrm>
            <a:off x="100369" y="4830836"/>
            <a:ext cx="6172102" cy="2012453"/>
          </a:xfrm>
          <a:custGeom>
            <a:avLst/>
            <a:gdLst>
              <a:gd name="connsiteX0" fmla="*/ 40418 w 3826481"/>
              <a:gd name="connsiteY0" fmla="*/ 10633 h 1638466"/>
              <a:gd name="connsiteX1" fmla="*/ 351917 w 3826481"/>
              <a:gd name="connsiteY1" fmla="*/ 30729 h 1638466"/>
              <a:gd name="connsiteX2" fmla="*/ 382062 w 3826481"/>
              <a:gd name="connsiteY2" fmla="*/ 40778 h 1638466"/>
              <a:gd name="connsiteX3" fmla="*/ 492593 w 3826481"/>
              <a:gd name="connsiteY3" fmla="*/ 70923 h 1638466"/>
              <a:gd name="connsiteX4" fmla="*/ 522739 w 3826481"/>
              <a:gd name="connsiteY4" fmla="*/ 80971 h 1638466"/>
              <a:gd name="connsiteX5" fmla="*/ 552884 w 3826481"/>
              <a:gd name="connsiteY5" fmla="*/ 91019 h 1638466"/>
              <a:gd name="connsiteX6" fmla="*/ 633270 w 3826481"/>
              <a:gd name="connsiteY6" fmla="*/ 101068 h 1638466"/>
              <a:gd name="connsiteX7" fmla="*/ 824189 w 3826481"/>
              <a:gd name="connsiteY7" fmla="*/ 121164 h 1638466"/>
              <a:gd name="connsiteX8" fmla="*/ 944769 w 3826481"/>
              <a:gd name="connsiteY8" fmla="*/ 131213 h 1638466"/>
              <a:gd name="connsiteX9" fmla="*/ 1849121 w 3826481"/>
              <a:gd name="connsiteY9" fmla="*/ 111116 h 1638466"/>
              <a:gd name="connsiteX10" fmla="*/ 1969701 w 3826481"/>
              <a:gd name="connsiteY10" fmla="*/ 101068 h 1638466"/>
              <a:gd name="connsiteX11" fmla="*/ 2009895 w 3826481"/>
              <a:gd name="connsiteY11" fmla="*/ 91019 h 1638466"/>
              <a:gd name="connsiteX12" fmla="*/ 2703231 w 3826481"/>
              <a:gd name="connsiteY12" fmla="*/ 91019 h 1638466"/>
              <a:gd name="connsiteX13" fmla="*/ 2763521 w 3826481"/>
              <a:gd name="connsiteY13" fmla="*/ 101068 h 1638466"/>
              <a:gd name="connsiteX14" fmla="*/ 2793666 w 3826481"/>
              <a:gd name="connsiteY14" fmla="*/ 111116 h 1638466"/>
              <a:gd name="connsiteX15" fmla="*/ 2924295 w 3826481"/>
              <a:gd name="connsiteY15" fmla="*/ 131213 h 1638466"/>
              <a:gd name="connsiteX16" fmla="*/ 2984585 w 3826481"/>
              <a:gd name="connsiteY16" fmla="*/ 151310 h 1638466"/>
              <a:gd name="connsiteX17" fmla="*/ 3014730 w 3826481"/>
              <a:gd name="connsiteY17" fmla="*/ 161358 h 1638466"/>
              <a:gd name="connsiteX18" fmla="*/ 3044875 w 3826481"/>
              <a:gd name="connsiteY18" fmla="*/ 171406 h 1638466"/>
              <a:gd name="connsiteX19" fmla="*/ 3075020 w 3826481"/>
              <a:gd name="connsiteY19" fmla="*/ 191503 h 1638466"/>
              <a:gd name="connsiteX20" fmla="*/ 3095117 w 3826481"/>
              <a:gd name="connsiteY20" fmla="*/ 221648 h 1638466"/>
              <a:gd name="connsiteX21" fmla="*/ 3125262 w 3826481"/>
              <a:gd name="connsiteY21" fmla="*/ 231696 h 1638466"/>
              <a:gd name="connsiteX22" fmla="*/ 3215697 w 3826481"/>
              <a:gd name="connsiteY22" fmla="*/ 302035 h 1638466"/>
              <a:gd name="connsiteX23" fmla="*/ 3245842 w 3826481"/>
              <a:gd name="connsiteY23" fmla="*/ 322132 h 1638466"/>
              <a:gd name="connsiteX24" fmla="*/ 3275987 w 3826481"/>
              <a:gd name="connsiteY24" fmla="*/ 342228 h 1638466"/>
              <a:gd name="connsiteX25" fmla="*/ 3336277 w 3826481"/>
              <a:gd name="connsiteY25" fmla="*/ 392470 h 1638466"/>
              <a:gd name="connsiteX26" fmla="*/ 3366422 w 3826481"/>
              <a:gd name="connsiteY26" fmla="*/ 402518 h 1638466"/>
              <a:gd name="connsiteX27" fmla="*/ 3416664 w 3826481"/>
              <a:gd name="connsiteY27" fmla="*/ 442712 h 1638466"/>
              <a:gd name="connsiteX28" fmla="*/ 3466906 w 3826481"/>
              <a:gd name="connsiteY28" fmla="*/ 482905 h 1638466"/>
              <a:gd name="connsiteX29" fmla="*/ 3507099 w 3826481"/>
              <a:gd name="connsiteY29" fmla="*/ 543195 h 1638466"/>
              <a:gd name="connsiteX30" fmla="*/ 3557341 w 3826481"/>
              <a:gd name="connsiteY30" fmla="*/ 603485 h 1638466"/>
              <a:gd name="connsiteX31" fmla="*/ 3597534 w 3826481"/>
              <a:gd name="connsiteY31" fmla="*/ 724066 h 1638466"/>
              <a:gd name="connsiteX32" fmla="*/ 3607582 w 3826481"/>
              <a:gd name="connsiteY32" fmla="*/ 754211 h 1638466"/>
              <a:gd name="connsiteX33" fmla="*/ 3627679 w 3826481"/>
              <a:gd name="connsiteY33" fmla="*/ 784356 h 1638466"/>
              <a:gd name="connsiteX34" fmla="*/ 3647776 w 3826481"/>
              <a:gd name="connsiteY34" fmla="*/ 844646 h 1638466"/>
              <a:gd name="connsiteX35" fmla="*/ 3718114 w 3826481"/>
              <a:gd name="connsiteY35" fmla="*/ 925033 h 1638466"/>
              <a:gd name="connsiteX36" fmla="*/ 3748259 w 3826481"/>
              <a:gd name="connsiteY36" fmla="*/ 985323 h 1638466"/>
              <a:gd name="connsiteX37" fmla="*/ 3768356 w 3826481"/>
              <a:gd name="connsiteY37" fmla="*/ 1045613 h 1638466"/>
              <a:gd name="connsiteX38" fmla="*/ 3778404 w 3826481"/>
              <a:gd name="connsiteY38" fmla="*/ 1085806 h 1638466"/>
              <a:gd name="connsiteX39" fmla="*/ 3798501 w 3826481"/>
              <a:gd name="connsiteY39" fmla="*/ 1115951 h 1638466"/>
              <a:gd name="connsiteX40" fmla="*/ 3818598 w 3826481"/>
              <a:gd name="connsiteY40" fmla="*/ 1226483 h 1638466"/>
              <a:gd name="connsiteX41" fmla="*/ 3788453 w 3826481"/>
              <a:gd name="connsiteY41" fmla="*/ 1487740 h 1638466"/>
              <a:gd name="connsiteX42" fmla="*/ 3758308 w 3826481"/>
              <a:gd name="connsiteY42" fmla="*/ 1507837 h 1638466"/>
              <a:gd name="connsiteX43" fmla="*/ 3728163 w 3826481"/>
              <a:gd name="connsiteY43" fmla="*/ 1517885 h 1638466"/>
              <a:gd name="connsiteX44" fmla="*/ 3667873 w 3826481"/>
              <a:gd name="connsiteY44" fmla="*/ 1558079 h 1638466"/>
              <a:gd name="connsiteX45" fmla="*/ 3637728 w 3826481"/>
              <a:gd name="connsiteY45" fmla="*/ 1578175 h 1638466"/>
              <a:gd name="connsiteX46" fmla="*/ 3607582 w 3826481"/>
              <a:gd name="connsiteY46" fmla="*/ 1608321 h 1638466"/>
              <a:gd name="connsiteX47" fmla="*/ 3547292 w 3826481"/>
              <a:gd name="connsiteY47" fmla="*/ 1628417 h 1638466"/>
              <a:gd name="connsiteX48" fmla="*/ 3517147 w 3826481"/>
              <a:gd name="connsiteY48" fmla="*/ 1638466 h 1638466"/>
              <a:gd name="connsiteX49" fmla="*/ 3245842 w 3826481"/>
              <a:gd name="connsiteY49" fmla="*/ 1628417 h 1638466"/>
              <a:gd name="connsiteX50" fmla="*/ 3185552 w 3826481"/>
              <a:gd name="connsiteY50" fmla="*/ 1618369 h 1638466"/>
              <a:gd name="connsiteX51" fmla="*/ 3105165 w 3826481"/>
              <a:gd name="connsiteY51" fmla="*/ 1608321 h 1638466"/>
              <a:gd name="connsiteX52" fmla="*/ 3075020 w 3826481"/>
              <a:gd name="connsiteY52" fmla="*/ 1598272 h 1638466"/>
              <a:gd name="connsiteX53" fmla="*/ 2884101 w 3826481"/>
              <a:gd name="connsiteY53" fmla="*/ 1578175 h 1638466"/>
              <a:gd name="connsiteX54" fmla="*/ 1798879 w 3826481"/>
              <a:gd name="connsiteY54" fmla="*/ 1588224 h 1638466"/>
              <a:gd name="connsiteX55" fmla="*/ 1326607 w 3826481"/>
              <a:gd name="connsiteY55" fmla="*/ 1578175 h 1638466"/>
              <a:gd name="connsiteX56" fmla="*/ 432303 w 3826481"/>
              <a:gd name="connsiteY56" fmla="*/ 1568127 h 1638466"/>
              <a:gd name="connsiteX57" fmla="*/ 392110 w 3826481"/>
              <a:gd name="connsiteY57" fmla="*/ 1558079 h 1638466"/>
              <a:gd name="connsiteX58" fmla="*/ 80611 w 3826481"/>
              <a:gd name="connsiteY58" fmla="*/ 1537982 h 1638466"/>
              <a:gd name="connsiteX59" fmla="*/ 50466 w 3826481"/>
              <a:gd name="connsiteY59" fmla="*/ 1527934 h 1638466"/>
              <a:gd name="connsiteX60" fmla="*/ 20321 w 3826481"/>
              <a:gd name="connsiteY60" fmla="*/ 1467644 h 1638466"/>
              <a:gd name="connsiteX61" fmla="*/ 10273 w 3826481"/>
              <a:gd name="connsiteY61" fmla="*/ 191503 h 1638466"/>
              <a:gd name="connsiteX62" fmla="*/ 20321 w 3826481"/>
              <a:gd name="connsiteY62" fmla="*/ 70923 h 1638466"/>
              <a:gd name="connsiteX63" fmla="*/ 40418 w 3826481"/>
              <a:gd name="connsiteY63" fmla="*/ 584 h 1638466"/>
              <a:gd name="connsiteX64" fmla="*/ 40418 w 3826481"/>
              <a:gd name="connsiteY64" fmla="*/ 10633 h 163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826481" h="1638466">
                <a:moveTo>
                  <a:pt x="40418" y="10633"/>
                </a:moveTo>
                <a:cubicBezTo>
                  <a:pt x="92335" y="15657"/>
                  <a:pt x="281890" y="21392"/>
                  <a:pt x="351917" y="30729"/>
                </a:cubicBezTo>
                <a:cubicBezTo>
                  <a:pt x="362416" y="32129"/>
                  <a:pt x="371786" y="38209"/>
                  <a:pt x="382062" y="40778"/>
                </a:cubicBezTo>
                <a:cubicBezTo>
                  <a:pt x="495704" y="69189"/>
                  <a:pt x="363226" y="27801"/>
                  <a:pt x="492593" y="70923"/>
                </a:cubicBezTo>
                <a:lnTo>
                  <a:pt x="522739" y="80971"/>
                </a:lnTo>
                <a:cubicBezTo>
                  <a:pt x="532787" y="84320"/>
                  <a:pt x="542374" y="89705"/>
                  <a:pt x="552884" y="91019"/>
                </a:cubicBezTo>
                <a:lnTo>
                  <a:pt x="633270" y="101068"/>
                </a:lnTo>
                <a:cubicBezTo>
                  <a:pt x="715508" y="128480"/>
                  <a:pt x="647000" y="108507"/>
                  <a:pt x="824189" y="121164"/>
                </a:cubicBezTo>
                <a:cubicBezTo>
                  <a:pt x="864419" y="124038"/>
                  <a:pt x="904576" y="127863"/>
                  <a:pt x="944769" y="131213"/>
                </a:cubicBezTo>
                <a:cubicBezTo>
                  <a:pt x="1266127" y="126416"/>
                  <a:pt x="1541168" y="128713"/>
                  <a:pt x="1849121" y="111116"/>
                </a:cubicBezTo>
                <a:cubicBezTo>
                  <a:pt x="1889388" y="108815"/>
                  <a:pt x="1929508" y="104417"/>
                  <a:pt x="1969701" y="101068"/>
                </a:cubicBezTo>
                <a:cubicBezTo>
                  <a:pt x="1983099" y="97718"/>
                  <a:pt x="1996245" y="93119"/>
                  <a:pt x="2009895" y="91019"/>
                </a:cubicBezTo>
                <a:cubicBezTo>
                  <a:pt x="2227355" y="57563"/>
                  <a:pt x="2552044" y="88499"/>
                  <a:pt x="2703231" y="91019"/>
                </a:cubicBezTo>
                <a:cubicBezTo>
                  <a:pt x="2723328" y="94369"/>
                  <a:pt x="2743632" y="96648"/>
                  <a:pt x="2763521" y="101068"/>
                </a:cubicBezTo>
                <a:cubicBezTo>
                  <a:pt x="2773861" y="103366"/>
                  <a:pt x="2783245" y="109221"/>
                  <a:pt x="2793666" y="111116"/>
                </a:cubicBezTo>
                <a:cubicBezTo>
                  <a:pt x="2854797" y="122230"/>
                  <a:pt x="2870470" y="116533"/>
                  <a:pt x="2924295" y="131213"/>
                </a:cubicBezTo>
                <a:cubicBezTo>
                  <a:pt x="2944732" y="136787"/>
                  <a:pt x="2964488" y="144611"/>
                  <a:pt x="2984585" y="151310"/>
                </a:cubicBezTo>
                <a:lnTo>
                  <a:pt x="3014730" y="161358"/>
                </a:lnTo>
                <a:lnTo>
                  <a:pt x="3044875" y="171406"/>
                </a:lnTo>
                <a:cubicBezTo>
                  <a:pt x="3054923" y="178105"/>
                  <a:pt x="3066481" y="182964"/>
                  <a:pt x="3075020" y="191503"/>
                </a:cubicBezTo>
                <a:cubicBezTo>
                  <a:pt x="3083559" y="200042"/>
                  <a:pt x="3085687" y="214104"/>
                  <a:pt x="3095117" y="221648"/>
                </a:cubicBezTo>
                <a:cubicBezTo>
                  <a:pt x="3103388" y="228265"/>
                  <a:pt x="3115214" y="228347"/>
                  <a:pt x="3125262" y="231696"/>
                </a:cubicBezTo>
                <a:cubicBezTo>
                  <a:pt x="3172486" y="278920"/>
                  <a:pt x="3143583" y="253958"/>
                  <a:pt x="3215697" y="302035"/>
                </a:cubicBezTo>
                <a:lnTo>
                  <a:pt x="3245842" y="322132"/>
                </a:lnTo>
                <a:cubicBezTo>
                  <a:pt x="3255890" y="328831"/>
                  <a:pt x="3267448" y="333689"/>
                  <a:pt x="3275987" y="342228"/>
                </a:cubicBezTo>
                <a:cubicBezTo>
                  <a:pt x="3298209" y="364450"/>
                  <a:pt x="3308299" y="378481"/>
                  <a:pt x="3336277" y="392470"/>
                </a:cubicBezTo>
                <a:cubicBezTo>
                  <a:pt x="3345751" y="397207"/>
                  <a:pt x="3356374" y="399169"/>
                  <a:pt x="3366422" y="402518"/>
                </a:cubicBezTo>
                <a:cubicBezTo>
                  <a:pt x="3424019" y="488912"/>
                  <a:pt x="3347326" y="387240"/>
                  <a:pt x="3416664" y="442712"/>
                </a:cubicBezTo>
                <a:cubicBezTo>
                  <a:pt x="3481590" y="494654"/>
                  <a:pt x="3391136" y="457650"/>
                  <a:pt x="3466906" y="482905"/>
                </a:cubicBezTo>
                <a:cubicBezTo>
                  <a:pt x="3480304" y="503002"/>
                  <a:pt x="3490020" y="526116"/>
                  <a:pt x="3507099" y="543195"/>
                </a:cubicBezTo>
                <a:cubicBezTo>
                  <a:pt x="3545783" y="581879"/>
                  <a:pt x="3529361" y="561516"/>
                  <a:pt x="3557341" y="603485"/>
                </a:cubicBezTo>
                <a:lnTo>
                  <a:pt x="3597534" y="724066"/>
                </a:lnTo>
                <a:cubicBezTo>
                  <a:pt x="3600883" y="734114"/>
                  <a:pt x="3601707" y="745398"/>
                  <a:pt x="3607582" y="754211"/>
                </a:cubicBezTo>
                <a:cubicBezTo>
                  <a:pt x="3614281" y="764259"/>
                  <a:pt x="3622774" y="773320"/>
                  <a:pt x="3627679" y="784356"/>
                </a:cubicBezTo>
                <a:cubicBezTo>
                  <a:pt x="3636283" y="803714"/>
                  <a:pt x="3636025" y="827020"/>
                  <a:pt x="3647776" y="844646"/>
                </a:cubicBezTo>
                <a:cubicBezTo>
                  <a:pt x="3694668" y="914984"/>
                  <a:pt x="3667872" y="891538"/>
                  <a:pt x="3718114" y="925033"/>
                </a:cubicBezTo>
                <a:cubicBezTo>
                  <a:pt x="3754766" y="1034983"/>
                  <a:pt x="3696310" y="868437"/>
                  <a:pt x="3748259" y="985323"/>
                </a:cubicBezTo>
                <a:cubicBezTo>
                  <a:pt x="3756862" y="1004681"/>
                  <a:pt x="3763218" y="1025062"/>
                  <a:pt x="3768356" y="1045613"/>
                </a:cubicBezTo>
                <a:cubicBezTo>
                  <a:pt x="3771705" y="1059011"/>
                  <a:pt x="3772964" y="1073113"/>
                  <a:pt x="3778404" y="1085806"/>
                </a:cubicBezTo>
                <a:cubicBezTo>
                  <a:pt x="3783161" y="1096906"/>
                  <a:pt x="3791802" y="1105903"/>
                  <a:pt x="3798501" y="1115951"/>
                </a:cubicBezTo>
                <a:cubicBezTo>
                  <a:pt x="3812631" y="1158344"/>
                  <a:pt x="3818598" y="1169676"/>
                  <a:pt x="3818598" y="1226483"/>
                </a:cubicBezTo>
                <a:cubicBezTo>
                  <a:pt x="3818598" y="1258363"/>
                  <a:pt x="3849665" y="1426527"/>
                  <a:pt x="3788453" y="1487740"/>
                </a:cubicBezTo>
                <a:cubicBezTo>
                  <a:pt x="3779914" y="1496280"/>
                  <a:pt x="3769110" y="1502436"/>
                  <a:pt x="3758308" y="1507837"/>
                </a:cubicBezTo>
                <a:cubicBezTo>
                  <a:pt x="3748834" y="1512574"/>
                  <a:pt x="3738211" y="1514536"/>
                  <a:pt x="3728163" y="1517885"/>
                </a:cubicBezTo>
                <a:lnTo>
                  <a:pt x="3667873" y="1558079"/>
                </a:lnTo>
                <a:cubicBezTo>
                  <a:pt x="3657825" y="1564778"/>
                  <a:pt x="3646267" y="1569636"/>
                  <a:pt x="3637728" y="1578175"/>
                </a:cubicBezTo>
                <a:cubicBezTo>
                  <a:pt x="3627679" y="1588224"/>
                  <a:pt x="3620005" y="1601420"/>
                  <a:pt x="3607582" y="1608321"/>
                </a:cubicBezTo>
                <a:cubicBezTo>
                  <a:pt x="3589064" y="1618609"/>
                  <a:pt x="3567389" y="1621718"/>
                  <a:pt x="3547292" y="1628417"/>
                </a:cubicBezTo>
                <a:lnTo>
                  <a:pt x="3517147" y="1638466"/>
                </a:lnTo>
                <a:cubicBezTo>
                  <a:pt x="3426712" y="1635116"/>
                  <a:pt x="3336173" y="1633892"/>
                  <a:pt x="3245842" y="1628417"/>
                </a:cubicBezTo>
                <a:cubicBezTo>
                  <a:pt x="3225505" y="1627184"/>
                  <a:pt x="3205721" y="1621250"/>
                  <a:pt x="3185552" y="1618369"/>
                </a:cubicBezTo>
                <a:cubicBezTo>
                  <a:pt x="3158819" y="1614550"/>
                  <a:pt x="3131961" y="1611670"/>
                  <a:pt x="3105165" y="1608321"/>
                </a:cubicBezTo>
                <a:cubicBezTo>
                  <a:pt x="3095117" y="1604971"/>
                  <a:pt x="3085441" y="1600167"/>
                  <a:pt x="3075020" y="1598272"/>
                </a:cubicBezTo>
                <a:cubicBezTo>
                  <a:pt x="3031120" y="1590290"/>
                  <a:pt x="2921245" y="1581552"/>
                  <a:pt x="2884101" y="1578175"/>
                </a:cubicBezTo>
                <a:lnTo>
                  <a:pt x="1798879" y="1588224"/>
                </a:lnTo>
                <a:cubicBezTo>
                  <a:pt x="1641419" y="1588224"/>
                  <a:pt x="1484050" y="1580490"/>
                  <a:pt x="1326607" y="1578175"/>
                </a:cubicBezTo>
                <a:lnTo>
                  <a:pt x="432303" y="1568127"/>
                </a:lnTo>
                <a:cubicBezTo>
                  <a:pt x="418905" y="1564778"/>
                  <a:pt x="405732" y="1560349"/>
                  <a:pt x="392110" y="1558079"/>
                </a:cubicBezTo>
                <a:cubicBezTo>
                  <a:pt x="288270" y="1540772"/>
                  <a:pt x="187186" y="1542616"/>
                  <a:pt x="80611" y="1537982"/>
                </a:cubicBezTo>
                <a:cubicBezTo>
                  <a:pt x="70563" y="1534633"/>
                  <a:pt x="58737" y="1534551"/>
                  <a:pt x="50466" y="1527934"/>
                </a:cubicBezTo>
                <a:cubicBezTo>
                  <a:pt x="32757" y="1513767"/>
                  <a:pt x="26940" y="1487503"/>
                  <a:pt x="20321" y="1467644"/>
                </a:cubicBezTo>
                <a:cubicBezTo>
                  <a:pt x="680" y="770400"/>
                  <a:pt x="-8549" y="831441"/>
                  <a:pt x="10273" y="191503"/>
                </a:cubicBezTo>
                <a:cubicBezTo>
                  <a:pt x="11459" y="151188"/>
                  <a:pt x="15319" y="110944"/>
                  <a:pt x="20321" y="70923"/>
                </a:cubicBezTo>
                <a:cubicBezTo>
                  <a:pt x="20837" y="66797"/>
                  <a:pt x="35283" y="8287"/>
                  <a:pt x="40418" y="584"/>
                </a:cubicBezTo>
                <a:cubicBezTo>
                  <a:pt x="42276" y="-2203"/>
                  <a:pt x="-11499" y="5609"/>
                  <a:pt x="40418" y="1063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9" name="Volný tvar 20">
            <a:extLst>
              <a:ext uri="{FF2B5EF4-FFF2-40B4-BE49-F238E27FC236}">
                <a16:creationId xmlns:a16="http://schemas.microsoft.com/office/drawing/2014/main" id="{656E7412-0DFC-FA4F-CD06-B2C008B04942}"/>
              </a:ext>
            </a:extLst>
          </p:cNvPr>
          <p:cNvSpPr/>
          <p:nvPr/>
        </p:nvSpPr>
        <p:spPr>
          <a:xfrm>
            <a:off x="9937288" y="3954404"/>
            <a:ext cx="2198176" cy="1066401"/>
          </a:xfrm>
          <a:custGeom>
            <a:avLst/>
            <a:gdLst>
              <a:gd name="connsiteX0" fmla="*/ 562708 w 2750782"/>
              <a:gd name="connsiteY0" fmla="*/ 602902 h 1979701"/>
              <a:gd name="connsiteX1" fmla="*/ 542611 w 2750782"/>
              <a:gd name="connsiteY1" fmla="*/ 552660 h 1979701"/>
              <a:gd name="connsiteX2" fmla="*/ 512466 w 2750782"/>
              <a:gd name="connsiteY2" fmla="*/ 542611 h 1979701"/>
              <a:gd name="connsiteX3" fmla="*/ 482321 w 2750782"/>
              <a:gd name="connsiteY3" fmla="*/ 522515 h 1979701"/>
              <a:gd name="connsiteX4" fmla="*/ 422031 w 2750782"/>
              <a:gd name="connsiteY4" fmla="*/ 502418 h 1979701"/>
              <a:gd name="connsiteX5" fmla="*/ 361741 w 2750782"/>
              <a:gd name="connsiteY5" fmla="*/ 482321 h 1979701"/>
              <a:gd name="connsiteX6" fmla="*/ 331596 w 2750782"/>
              <a:gd name="connsiteY6" fmla="*/ 472273 h 1979701"/>
              <a:gd name="connsiteX7" fmla="*/ 301451 w 2750782"/>
              <a:gd name="connsiteY7" fmla="*/ 452176 h 1979701"/>
              <a:gd name="connsiteX8" fmla="*/ 271306 w 2750782"/>
              <a:gd name="connsiteY8" fmla="*/ 442128 h 1979701"/>
              <a:gd name="connsiteX9" fmla="*/ 211015 w 2750782"/>
              <a:gd name="connsiteY9" fmla="*/ 401935 h 1979701"/>
              <a:gd name="connsiteX10" fmla="*/ 180870 w 2750782"/>
              <a:gd name="connsiteY10" fmla="*/ 381838 h 1979701"/>
              <a:gd name="connsiteX11" fmla="*/ 150725 w 2750782"/>
              <a:gd name="connsiteY11" fmla="*/ 351693 h 1979701"/>
              <a:gd name="connsiteX12" fmla="*/ 120580 w 2750782"/>
              <a:gd name="connsiteY12" fmla="*/ 341644 h 1979701"/>
              <a:gd name="connsiteX13" fmla="*/ 70339 w 2750782"/>
              <a:gd name="connsiteY13" fmla="*/ 291403 h 1979701"/>
              <a:gd name="connsiteX14" fmla="*/ 40193 w 2750782"/>
              <a:gd name="connsiteY14" fmla="*/ 231113 h 1979701"/>
              <a:gd name="connsiteX15" fmla="*/ 20097 w 2750782"/>
              <a:gd name="connsiteY15" fmla="*/ 200967 h 1979701"/>
              <a:gd name="connsiteX16" fmla="*/ 0 w 2750782"/>
              <a:gd name="connsiteY16" fmla="*/ 140677 h 1979701"/>
              <a:gd name="connsiteX17" fmla="*/ 50242 w 2750782"/>
              <a:gd name="connsiteY17" fmla="*/ 30146 h 1979701"/>
              <a:gd name="connsiteX18" fmla="*/ 110532 w 2750782"/>
              <a:gd name="connsiteY18" fmla="*/ 10049 h 1979701"/>
              <a:gd name="connsiteX19" fmla="*/ 140677 w 2750782"/>
              <a:gd name="connsiteY19" fmla="*/ 0 h 1979701"/>
              <a:gd name="connsiteX20" fmla="*/ 733530 w 2750782"/>
              <a:gd name="connsiteY20" fmla="*/ 10049 h 1979701"/>
              <a:gd name="connsiteX21" fmla="*/ 844062 w 2750782"/>
              <a:gd name="connsiteY21" fmla="*/ 30146 h 1979701"/>
              <a:gd name="connsiteX22" fmla="*/ 914400 w 2750782"/>
              <a:gd name="connsiteY22" fmla="*/ 40194 h 1979701"/>
              <a:gd name="connsiteX23" fmla="*/ 974690 w 2750782"/>
              <a:gd name="connsiteY23" fmla="*/ 50242 h 1979701"/>
              <a:gd name="connsiteX24" fmla="*/ 1004835 w 2750782"/>
              <a:gd name="connsiteY24" fmla="*/ 60291 h 1979701"/>
              <a:gd name="connsiteX25" fmla="*/ 1045029 w 2750782"/>
              <a:gd name="connsiteY25" fmla="*/ 70339 h 1979701"/>
              <a:gd name="connsiteX26" fmla="*/ 1105319 w 2750782"/>
              <a:gd name="connsiteY26" fmla="*/ 90436 h 1979701"/>
              <a:gd name="connsiteX27" fmla="*/ 1185706 w 2750782"/>
              <a:gd name="connsiteY27" fmla="*/ 160774 h 1979701"/>
              <a:gd name="connsiteX28" fmla="*/ 1215851 w 2750782"/>
              <a:gd name="connsiteY28" fmla="*/ 180871 h 1979701"/>
              <a:gd name="connsiteX29" fmla="*/ 1235947 w 2750782"/>
              <a:gd name="connsiteY29" fmla="*/ 211016 h 1979701"/>
              <a:gd name="connsiteX30" fmla="*/ 1296237 w 2750782"/>
              <a:gd name="connsiteY30" fmla="*/ 241161 h 1979701"/>
              <a:gd name="connsiteX31" fmla="*/ 1346479 w 2750782"/>
              <a:gd name="connsiteY31" fmla="*/ 291403 h 1979701"/>
              <a:gd name="connsiteX32" fmla="*/ 1396721 w 2750782"/>
              <a:gd name="connsiteY32" fmla="*/ 341644 h 1979701"/>
              <a:gd name="connsiteX33" fmla="*/ 1436914 w 2750782"/>
              <a:gd name="connsiteY33" fmla="*/ 391886 h 1979701"/>
              <a:gd name="connsiteX34" fmla="*/ 1477108 w 2750782"/>
              <a:gd name="connsiteY34" fmla="*/ 452176 h 1979701"/>
              <a:gd name="connsiteX35" fmla="*/ 1497204 w 2750782"/>
              <a:gd name="connsiteY35" fmla="*/ 482321 h 1979701"/>
              <a:gd name="connsiteX36" fmla="*/ 1527349 w 2750782"/>
              <a:gd name="connsiteY36" fmla="*/ 492370 h 1979701"/>
              <a:gd name="connsiteX37" fmla="*/ 1567543 w 2750782"/>
              <a:gd name="connsiteY37" fmla="*/ 552660 h 1979701"/>
              <a:gd name="connsiteX38" fmla="*/ 1577591 w 2750782"/>
              <a:gd name="connsiteY38" fmla="*/ 582805 h 1979701"/>
              <a:gd name="connsiteX39" fmla="*/ 1607736 w 2750782"/>
              <a:gd name="connsiteY39" fmla="*/ 612950 h 1979701"/>
              <a:gd name="connsiteX40" fmla="*/ 1668026 w 2750782"/>
              <a:gd name="connsiteY40" fmla="*/ 633047 h 1979701"/>
              <a:gd name="connsiteX41" fmla="*/ 1808703 w 2750782"/>
              <a:gd name="connsiteY41" fmla="*/ 653143 h 1979701"/>
              <a:gd name="connsiteX42" fmla="*/ 2160396 w 2750782"/>
              <a:gd name="connsiteY42" fmla="*/ 643095 h 1979701"/>
              <a:gd name="connsiteX43" fmla="*/ 2190541 w 2750782"/>
              <a:gd name="connsiteY43" fmla="*/ 633047 h 1979701"/>
              <a:gd name="connsiteX44" fmla="*/ 2331218 w 2750782"/>
              <a:gd name="connsiteY44" fmla="*/ 612950 h 1979701"/>
              <a:gd name="connsiteX45" fmla="*/ 2441749 w 2750782"/>
              <a:gd name="connsiteY45" fmla="*/ 592853 h 1979701"/>
              <a:gd name="connsiteX46" fmla="*/ 2481943 w 2750782"/>
              <a:gd name="connsiteY46" fmla="*/ 582805 h 1979701"/>
              <a:gd name="connsiteX47" fmla="*/ 2542233 w 2750782"/>
              <a:gd name="connsiteY47" fmla="*/ 572757 h 1979701"/>
              <a:gd name="connsiteX48" fmla="*/ 2572378 w 2750782"/>
              <a:gd name="connsiteY48" fmla="*/ 562708 h 1979701"/>
              <a:gd name="connsiteX49" fmla="*/ 2652765 w 2750782"/>
              <a:gd name="connsiteY49" fmla="*/ 542611 h 1979701"/>
              <a:gd name="connsiteX50" fmla="*/ 2713055 w 2750782"/>
              <a:gd name="connsiteY50" fmla="*/ 522515 h 1979701"/>
              <a:gd name="connsiteX51" fmla="*/ 2733152 w 2750782"/>
              <a:gd name="connsiteY51" fmla="*/ 582805 h 1979701"/>
              <a:gd name="connsiteX52" fmla="*/ 2703007 w 2750782"/>
              <a:gd name="connsiteY52" fmla="*/ 592853 h 1979701"/>
              <a:gd name="connsiteX53" fmla="*/ 2602523 w 2750782"/>
              <a:gd name="connsiteY53" fmla="*/ 602902 h 1979701"/>
              <a:gd name="connsiteX54" fmla="*/ 2502040 w 2750782"/>
              <a:gd name="connsiteY54" fmla="*/ 633047 h 1979701"/>
              <a:gd name="connsiteX55" fmla="*/ 2471895 w 2750782"/>
              <a:gd name="connsiteY55" fmla="*/ 653143 h 1979701"/>
              <a:gd name="connsiteX56" fmla="*/ 2441749 w 2750782"/>
              <a:gd name="connsiteY56" fmla="*/ 663192 h 1979701"/>
              <a:gd name="connsiteX57" fmla="*/ 2331218 w 2750782"/>
              <a:gd name="connsiteY57" fmla="*/ 683288 h 1979701"/>
              <a:gd name="connsiteX58" fmla="*/ 1969477 w 2750782"/>
              <a:gd name="connsiteY58" fmla="*/ 693337 h 1979701"/>
              <a:gd name="connsiteX59" fmla="*/ 1808703 w 2750782"/>
              <a:gd name="connsiteY59" fmla="*/ 713433 h 1979701"/>
              <a:gd name="connsiteX60" fmla="*/ 1587640 w 2750782"/>
              <a:gd name="connsiteY60" fmla="*/ 703385 h 1979701"/>
              <a:gd name="connsiteX61" fmla="*/ 1426866 w 2750782"/>
              <a:gd name="connsiteY61" fmla="*/ 683288 h 1979701"/>
              <a:gd name="connsiteX62" fmla="*/ 1356528 w 2750782"/>
              <a:gd name="connsiteY62" fmla="*/ 673240 h 1979701"/>
              <a:gd name="connsiteX63" fmla="*/ 1326382 w 2750782"/>
              <a:gd name="connsiteY63" fmla="*/ 683288 h 1979701"/>
              <a:gd name="connsiteX64" fmla="*/ 1316334 w 2750782"/>
              <a:gd name="connsiteY64" fmla="*/ 713433 h 1979701"/>
              <a:gd name="connsiteX65" fmla="*/ 1306286 w 2750782"/>
              <a:gd name="connsiteY65" fmla="*/ 834014 h 1979701"/>
              <a:gd name="connsiteX66" fmla="*/ 1296237 w 2750782"/>
              <a:gd name="connsiteY66" fmla="*/ 914400 h 1979701"/>
              <a:gd name="connsiteX67" fmla="*/ 1306286 w 2750782"/>
              <a:gd name="connsiteY67" fmla="*/ 1095271 h 1979701"/>
              <a:gd name="connsiteX68" fmla="*/ 1326382 w 2750782"/>
              <a:gd name="connsiteY68" fmla="*/ 1316335 h 1979701"/>
              <a:gd name="connsiteX69" fmla="*/ 1346479 w 2750782"/>
              <a:gd name="connsiteY69" fmla="*/ 1416818 h 1979701"/>
              <a:gd name="connsiteX70" fmla="*/ 1356528 w 2750782"/>
              <a:gd name="connsiteY70" fmla="*/ 1467060 h 1979701"/>
              <a:gd name="connsiteX71" fmla="*/ 1376624 w 2750782"/>
              <a:gd name="connsiteY71" fmla="*/ 1527350 h 1979701"/>
              <a:gd name="connsiteX72" fmla="*/ 1406769 w 2750782"/>
              <a:gd name="connsiteY72" fmla="*/ 1637882 h 1979701"/>
              <a:gd name="connsiteX73" fmla="*/ 1416818 w 2750782"/>
              <a:gd name="connsiteY73" fmla="*/ 1668027 h 1979701"/>
              <a:gd name="connsiteX74" fmla="*/ 1436914 w 2750782"/>
              <a:gd name="connsiteY74" fmla="*/ 1698172 h 1979701"/>
              <a:gd name="connsiteX75" fmla="*/ 1446963 w 2750782"/>
              <a:gd name="connsiteY75" fmla="*/ 1738365 h 1979701"/>
              <a:gd name="connsiteX76" fmla="*/ 1467059 w 2750782"/>
              <a:gd name="connsiteY76" fmla="*/ 1798655 h 1979701"/>
              <a:gd name="connsiteX77" fmla="*/ 1477108 w 2750782"/>
              <a:gd name="connsiteY77" fmla="*/ 1838849 h 1979701"/>
              <a:gd name="connsiteX78" fmla="*/ 1487156 w 2750782"/>
              <a:gd name="connsiteY78" fmla="*/ 1868994 h 1979701"/>
              <a:gd name="connsiteX79" fmla="*/ 1507253 w 2750782"/>
              <a:gd name="connsiteY79" fmla="*/ 1959429 h 1979701"/>
              <a:gd name="connsiteX80" fmla="*/ 1477108 w 2750782"/>
              <a:gd name="connsiteY80" fmla="*/ 1979526 h 1979701"/>
              <a:gd name="connsiteX81" fmla="*/ 1446963 w 2750782"/>
              <a:gd name="connsiteY81" fmla="*/ 1949381 h 1979701"/>
              <a:gd name="connsiteX82" fmla="*/ 1436914 w 2750782"/>
              <a:gd name="connsiteY82" fmla="*/ 1919236 h 1979701"/>
              <a:gd name="connsiteX83" fmla="*/ 1416818 w 2750782"/>
              <a:gd name="connsiteY83" fmla="*/ 1889091 h 1979701"/>
              <a:gd name="connsiteX84" fmla="*/ 1406769 w 2750782"/>
              <a:gd name="connsiteY84" fmla="*/ 1858946 h 1979701"/>
              <a:gd name="connsiteX85" fmla="*/ 1366576 w 2750782"/>
              <a:gd name="connsiteY85" fmla="*/ 1798655 h 1979701"/>
              <a:gd name="connsiteX86" fmla="*/ 1346479 w 2750782"/>
              <a:gd name="connsiteY86" fmla="*/ 1768510 h 1979701"/>
              <a:gd name="connsiteX87" fmla="*/ 1336431 w 2750782"/>
              <a:gd name="connsiteY87" fmla="*/ 1708220 h 1979701"/>
              <a:gd name="connsiteX88" fmla="*/ 1326382 w 2750782"/>
              <a:gd name="connsiteY88" fmla="*/ 1607737 h 1979701"/>
              <a:gd name="connsiteX89" fmla="*/ 1306286 w 2750782"/>
              <a:gd name="connsiteY89" fmla="*/ 1547447 h 1979701"/>
              <a:gd name="connsiteX90" fmla="*/ 1286189 w 2750782"/>
              <a:gd name="connsiteY90" fmla="*/ 1517302 h 1979701"/>
              <a:gd name="connsiteX91" fmla="*/ 1266092 w 2750782"/>
              <a:gd name="connsiteY91" fmla="*/ 1296238 h 1979701"/>
              <a:gd name="connsiteX92" fmla="*/ 1245996 w 2750782"/>
              <a:gd name="connsiteY92" fmla="*/ 1215851 h 1979701"/>
              <a:gd name="connsiteX93" fmla="*/ 1205802 w 2750782"/>
              <a:gd name="connsiteY93" fmla="*/ 1155561 h 1979701"/>
              <a:gd name="connsiteX94" fmla="*/ 1185706 w 2750782"/>
              <a:gd name="connsiteY94" fmla="*/ 1095271 h 1979701"/>
              <a:gd name="connsiteX95" fmla="*/ 1175657 w 2750782"/>
              <a:gd name="connsiteY95" fmla="*/ 1065126 h 1979701"/>
              <a:gd name="connsiteX96" fmla="*/ 1165609 w 2750782"/>
              <a:gd name="connsiteY96" fmla="*/ 1014884 h 1979701"/>
              <a:gd name="connsiteX97" fmla="*/ 1155560 w 2750782"/>
              <a:gd name="connsiteY97" fmla="*/ 813917 h 1979701"/>
              <a:gd name="connsiteX98" fmla="*/ 1135464 w 2750782"/>
              <a:gd name="connsiteY98" fmla="*/ 753627 h 1979701"/>
              <a:gd name="connsiteX99" fmla="*/ 1075174 w 2750782"/>
              <a:gd name="connsiteY99" fmla="*/ 723482 h 1979701"/>
              <a:gd name="connsiteX100" fmla="*/ 964642 w 2750782"/>
              <a:gd name="connsiteY100" fmla="*/ 753627 h 1979701"/>
              <a:gd name="connsiteX101" fmla="*/ 934497 w 2750782"/>
              <a:gd name="connsiteY101" fmla="*/ 763675 h 1979701"/>
              <a:gd name="connsiteX102" fmla="*/ 904352 w 2750782"/>
              <a:gd name="connsiteY102" fmla="*/ 783772 h 1979701"/>
              <a:gd name="connsiteX103" fmla="*/ 884255 w 2750782"/>
              <a:gd name="connsiteY103" fmla="*/ 813917 h 1979701"/>
              <a:gd name="connsiteX104" fmla="*/ 854110 w 2750782"/>
              <a:gd name="connsiteY104" fmla="*/ 823965 h 1979701"/>
              <a:gd name="connsiteX105" fmla="*/ 823965 w 2750782"/>
              <a:gd name="connsiteY105" fmla="*/ 844062 h 1979701"/>
              <a:gd name="connsiteX106" fmla="*/ 713433 w 2750782"/>
              <a:gd name="connsiteY106" fmla="*/ 864159 h 1979701"/>
              <a:gd name="connsiteX107" fmla="*/ 683288 w 2750782"/>
              <a:gd name="connsiteY107" fmla="*/ 874207 h 1979701"/>
              <a:gd name="connsiteX108" fmla="*/ 622998 w 2750782"/>
              <a:gd name="connsiteY108" fmla="*/ 844062 h 1979701"/>
              <a:gd name="connsiteX109" fmla="*/ 592853 w 2750782"/>
              <a:gd name="connsiteY109" fmla="*/ 834014 h 1979701"/>
              <a:gd name="connsiteX110" fmla="*/ 552659 w 2750782"/>
              <a:gd name="connsiteY110" fmla="*/ 783772 h 1979701"/>
              <a:gd name="connsiteX111" fmla="*/ 532563 w 2750782"/>
              <a:gd name="connsiteY111" fmla="*/ 753627 h 1979701"/>
              <a:gd name="connsiteX112" fmla="*/ 562708 w 2750782"/>
              <a:gd name="connsiteY112" fmla="*/ 602902 h 1979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2750782" h="1979701">
                <a:moveTo>
                  <a:pt x="562708" y="602902"/>
                </a:moveTo>
                <a:cubicBezTo>
                  <a:pt x="564383" y="569408"/>
                  <a:pt x="554158" y="566517"/>
                  <a:pt x="542611" y="552660"/>
                </a:cubicBezTo>
                <a:cubicBezTo>
                  <a:pt x="535830" y="544523"/>
                  <a:pt x="521940" y="547348"/>
                  <a:pt x="512466" y="542611"/>
                </a:cubicBezTo>
                <a:cubicBezTo>
                  <a:pt x="501664" y="537210"/>
                  <a:pt x="493357" y="527420"/>
                  <a:pt x="482321" y="522515"/>
                </a:cubicBezTo>
                <a:cubicBezTo>
                  <a:pt x="462963" y="513912"/>
                  <a:pt x="442128" y="509117"/>
                  <a:pt x="422031" y="502418"/>
                </a:cubicBezTo>
                <a:lnTo>
                  <a:pt x="361741" y="482321"/>
                </a:lnTo>
                <a:lnTo>
                  <a:pt x="331596" y="472273"/>
                </a:lnTo>
                <a:cubicBezTo>
                  <a:pt x="321548" y="465574"/>
                  <a:pt x="312253" y="457577"/>
                  <a:pt x="301451" y="452176"/>
                </a:cubicBezTo>
                <a:cubicBezTo>
                  <a:pt x="291977" y="447439"/>
                  <a:pt x="280565" y="447272"/>
                  <a:pt x="271306" y="442128"/>
                </a:cubicBezTo>
                <a:cubicBezTo>
                  <a:pt x="250192" y="430398"/>
                  <a:pt x="231112" y="415333"/>
                  <a:pt x="211015" y="401935"/>
                </a:cubicBezTo>
                <a:cubicBezTo>
                  <a:pt x="200967" y="395236"/>
                  <a:pt x="189409" y="390377"/>
                  <a:pt x="180870" y="381838"/>
                </a:cubicBezTo>
                <a:cubicBezTo>
                  <a:pt x="170822" y="371790"/>
                  <a:pt x="162549" y="359576"/>
                  <a:pt x="150725" y="351693"/>
                </a:cubicBezTo>
                <a:cubicBezTo>
                  <a:pt x="141912" y="345818"/>
                  <a:pt x="130628" y="344994"/>
                  <a:pt x="120580" y="341644"/>
                </a:cubicBezTo>
                <a:cubicBezTo>
                  <a:pt x="66993" y="261261"/>
                  <a:pt x="137324" y="358387"/>
                  <a:pt x="70339" y="291403"/>
                </a:cubicBezTo>
                <a:cubicBezTo>
                  <a:pt x="41544" y="262609"/>
                  <a:pt x="56536" y="263801"/>
                  <a:pt x="40193" y="231113"/>
                </a:cubicBezTo>
                <a:cubicBezTo>
                  <a:pt x="34792" y="220311"/>
                  <a:pt x="25002" y="212003"/>
                  <a:pt x="20097" y="200967"/>
                </a:cubicBezTo>
                <a:cubicBezTo>
                  <a:pt x="11494" y="181609"/>
                  <a:pt x="0" y="140677"/>
                  <a:pt x="0" y="140677"/>
                </a:cubicBezTo>
                <a:cubicBezTo>
                  <a:pt x="6005" y="110650"/>
                  <a:pt x="12991" y="42563"/>
                  <a:pt x="50242" y="30146"/>
                </a:cubicBezTo>
                <a:lnTo>
                  <a:pt x="110532" y="10049"/>
                </a:lnTo>
                <a:lnTo>
                  <a:pt x="140677" y="0"/>
                </a:lnTo>
                <a:lnTo>
                  <a:pt x="733530" y="10049"/>
                </a:lnTo>
                <a:cubicBezTo>
                  <a:pt x="754087" y="10682"/>
                  <a:pt x="821272" y="26348"/>
                  <a:pt x="844062" y="30146"/>
                </a:cubicBezTo>
                <a:cubicBezTo>
                  <a:pt x="867424" y="34040"/>
                  <a:pt x="890991" y="36593"/>
                  <a:pt x="914400" y="40194"/>
                </a:cubicBezTo>
                <a:cubicBezTo>
                  <a:pt x="934537" y="43292"/>
                  <a:pt x="954593" y="46893"/>
                  <a:pt x="974690" y="50242"/>
                </a:cubicBezTo>
                <a:cubicBezTo>
                  <a:pt x="984738" y="53592"/>
                  <a:pt x="994651" y="57381"/>
                  <a:pt x="1004835" y="60291"/>
                </a:cubicBezTo>
                <a:cubicBezTo>
                  <a:pt x="1018114" y="64085"/>
                  <a:pt x="1031801" y="66371"/>
                  <a:pt x="1045029" y="70339"/>
                </a:cubicBezTo>
                <a:cubicBezTo>
                  <a:pt x="1065319" y="76426"/>
                  <a:pt x="1105319" y="90436"/>
                  <a:pt x="1105319" y="90436"/>
                </a:cubicBezTo>
                <a:cubicBezTo>
                  <a:pt x="1138813" y="140679"/>
                  <a:pt x="1115366" y="113881"/>
                  <a:pt x="1185706" y="160774"/>
                </a:cubicBezTo>
                <a:lnTo>
                  <a:pt x="1215851" y="180871"/>
                </a:lnTo>
                <a:cubicBezTo>
                  <a:pt x="1222550" y="190919"/>
                  <a:pt x="1227408" y="202477"/>
                  <a:pt x="1235947" y="211016"/>
                </a:cubicBezTo>
                <a:cubicBezTo>
                  <a:pt x="1255426" y="230496"/>
                  <a:pt x="1271719" y="232989"/>
                  <a:pt x="1296237" y="241161"/>
                </a:cubicBezTo>
                <a:cubicBezTo>
                  <a:pt x="1349829" y="321548"/>
                  <a:pt x="1279490" y="224414"/>
                  <a:pt x="1346479" y="291403"/>
                </a:cubicBezTo>
                <a:cubicBezTo>
                  <a:pt x="1413464" y="358388"/>
                  <a:pt x="1316339" y="288058"/>
                  <a:pt x="1396721" y="341644"/>
                </a:cubicBezTo>
                <a:cubicBezTo>
                  <a:pt x="1419348" y="409528"/>
                  <a:pt x="1387968" y="335948"/>
                  <a:pt x="1436914" y="391886"/>
                </a:cubicBezTo>
                <a:cubicBezTo>
                  <a:pt x="1452819" y="410063"/>
                  <a:pt x="1463710" y="432079"/>
                  <a:pt x="1477108" y="452176"/>
                </a:cubicBezTo>
                <a:cubicBezTo>
                  <a:pt x="1483807" y="462224"/>
                  <a:pt x="1485747" y="478502"/>
                  <a:pt x="1497204" y="482321"/>
                </a:cubicBezTo>
                <a:lnTo>
                  <a:pt x="1527349" y="492370"/>
                </a:lnTo>
                <a:cubicBezTo>
                  <a:pt x="1540747" y="512467"/>
                  <a:pt x="1559905" y="529746"/>
                  <a:pt x="1567543" y="552660"/>
                </a:cubicBezTo>
                <a:cubicBezTo>
                  <a:pt x="1570892" y="562708"/>
                  <a:pt x="1571716" y="573992"/>
                  <a:pt x="1577591" y="582805"/>
                </a:cubicBezTo>
                <a:cubicBezTo>
                  <a:pt x="1585474" y="594629"/>
                  <a:pt x="1595314" y="606049"/>
                  <a:pt x="1607736" y="612950"/>
                </a:cubicBezTo>
                <a:cubicBezTo>
                  <a:pt x="1626254" y="623238"/>
                  <a:pt x="1647929" y="626348"/>
                  <a:pt x="1668026" y="633047"/>
                </a:cubicBezTo>
                <a:cubicBezTo>
                  <a:pt x="1733266" y="654794"/>
                  <a:pt x="1687633" y="642137"/>
                  <a:pt x="1808703" y="653143"/>
                </a:cubicBezTo>
                <a:cubicBezTo>
                  <a:pt x="1925934" y="649794"/>
                  <a:pt x="2043279" y="649259"/>
                  <a:pt x="2160396" y="643095"/>
                </a:cubicBezTo>
                <a:cubicBezTo>
                  <a:pt x="2170973" y="642538"/>
                  <a:pt x="2180201" y="635345"/>
                  <a:pt x="2190541" y="633047"/>
                </a:cubicBezTo>
                <a:cubicBezTo>
                  <a:pt x="2227806" y="624766"/>
                  <a:pt x="2296437" y="617297"/>
                  <a:pt x="2331218" y="612950"/>
                </a:cubicBezTo>
                <a:cubicBezTo>
                  <a:pt x="2422377" y="590161"/>
                  <a:pt x="2309738" y="616855"/>
                  <a:pt x="2441749" y="592853"/>
                </a:cubicBezTo>
                <a:cubicBezTo>
                  <a:pt x="2455337" y="590383"/>
                  <a:pt x="2468401" y="585513"/>
                  <a:pt x="2481943" y="582805"/>
                </a:cubicBezTo>
                <a:cubicBezTo>
                  <a:pt x="2501921" y="578810"/>
                  <a:pt x="2522136" y="576106"/>
                  <a:pt x="2542233" y="572757"/>
                </a:cubicBezTo>
                <a:cubicBezTo>
                  <a:pt x="2552281" y="569407"/>
                  <a:pt x="2562159" y="565495"/>
                  <a:pt x="2572378" y="562708"/>
                </a:cubicBezTo>
                <a:cubicBezTo>
                  <a:pt x="2599025" y="555440"/>
                  <a:pt x="2626562" y="551345"/>
                  <a:pt x="2652765" y="542611"/>
                </a:cubicBezTo>
                <a:lnTo>
                  <a:pt x="2713055" y="522515"/>
                </a:lnTo>
                <a:cubicBezTo>
                  <a:pt x="2745046" y="533178"/>
                  <a:pt x="2768426" y="529893"/>
                  <a:pt x="2733152" y="582805"/>
                </a:cubicBezTo>
                <a:cubicBezTo>
                  <a:pt x="2727277" y="591618"/>
                  <a:pt x="2713476" y="591242"/>
                  <a:pt x="2703007" y="592853"/>
                </a:cubicBezTo>
                <a:cubicBezTo>
                  <a:pt x="2669737" y="597972"/>
                  <a:pt x="2636018" y="599552"/>
                  <a:pt x="2602523" y="602902"/>
                </a:cubicBezTo>
                <a:cubicBezTo>
                  <a:pt x="2580053" y="608519"/>
                  <a:pt x="2516721" y="623260"/>
                  <a:pt x="2502040" y="633047"/>
                </a:cubicBezTo>
                <a:cubicBezTo>
                  <a:pt x="2491992" y="639746"/>
                  <a:pt x="2482697" y="647742"/>
                  <a:pt x="2471895" y="653143"/>
                </a:cubicBezTo>
                <a:cubicBezTo>
                  <a:pt x="2462421" y="657880"/>
                  <a:pt x="2451934" y="660282"/>
                  <a:pt x="2441749" y="663192"/>
                </a:cubicBezTo>
                <a:cubicBezTo>
                  <a:pt x="2407742" y="672908"/>
                  <a:pt x="2365213" y="681707"/>
                  <a:pt x="2331218" y="683288"/>
                </a:cubicBezTo>
                <a:cubicBezTo>
                  <a:pt x="2210721" y="688893"/>
                  <a:pt x="2090057" y="689987"/>
                  <a:pt x="1969477" y="693337"/>
                </a:cubicBezTo>
                <a:cubicBezTo>
                  <a:pt x="1909721" y="705288"/>
                  <a:pt x="1878271" y="713433"/>
                  <a:pt x="1808703" y="713433"/>
                </a:cubicBezTo>
                <a:cubicBezTo>
                  <a:pt x="1734939" y="713433"/>
                  <a:pt x="1661328" y="706734"/>
                  <a:pt x="1587640" y="703385"/>
                </a:cubicBezTo>
                <a:cubicBezTo>
                  <a:pt x="1487740" y="683406"/>
                  <a:pt x="1583391" y="700680"/>
                  <a:pt x="1426866" y="683288"/>
                </a:cubicBezTo>
                <a:cubicBezTo>
                  <a:pt x="1403327" y="680672"/>
                  <a:pt x="1379974" y="676589"/>
                  <a:pt x="1356528" y="673240"/>
                </a:cubicBezTo>
                <a:cubicBezTo>
                  <a:pt x="1346479" y="676589"/>
                  <a:pt x="1333872" y="675798"/>
                  <a:pt x="1326382" y="683288"/>
                </a:cubicBezTo>
                <a:cubicBezTo>
                  <a:pt x="1318892" y="690777"/>
                  <a:pt x="1317734" y="702934"/>
                  <a:pt x="1316334" y="713433"/>
                </a:cubicBezTo>
                <a:cubicBezTo>
                  <a:pt x="1311004" y="753412"/>
                  <a:pt x="1310299" y="793881"/>
                  <a:pt x="1306286" y="834014"/>
                </a:cubicBezTo>
                <a:cubicBezTo>
                  <a:pt x="1303599" y="860884"/>
                  <a:pt x="1299587" y="887605"/>
                  <a:pt x="1296237" y="914400"/>
                </a:cubicBezTo>
                <a:cubicBezTo>
                  <a:pt x="1299587" y="974690"/>
                  <a:pt x="1302633" y="1034998"/>
                  <a:pt x="1306286" y="1095271"/>
                </a:cubicBezTo>
                <a:cubicBezTo>
                  <a:pt x="1311807" y="1186371"/>
                  <a:pt x="1312084" y="1235310"/>
                  <a:pt x="1326382" y="1316335"/>
                </a:cubicBezTo>
                <a:cubicBezTo>
                  <a:pt x="1332318" y="1349973"/>
                  <a:pt x="1339780" y="1383324"/>
                  <a:pt x="1346479" y="1416818"/>
                </a:cubicBezTo>
                <a:cubicBezTo>
                  <a:pt x="1349829" y="1433565"/>
                  <a:pt x="1351127" y="1450857"/>
                  <a:pt x="1356528" y="1467060"/>
                </a:cubicBezTo>
                <a:cubicBezTo>
                  <a:pt x="1363227" y="1487157"/>
                  <a:pt x="1372469" y="1506578"/>
                  <a:pt x="1376624" y="1527350"/>
                </a:cubicBezTo>
                <a:cubicBezTo>
                  <a:pt x="1390827" y="1598359"/>
                  <a:pt x="1381274" y="1561396"/>
                  <a:pt x="1406769" y="1637882"/>
                </a:cubicBezTo>
                <a:cubicBezTo>
                  <a:pt x="1410118" y="1647930"/>
                  <a:pt x="1410943" y="1659214"/>
                  <a:pt x="1416818" y="1668027"/>
                </a:cubicBezTo>
                <a:lnTo>
                  <a:pt x="1436914" y="1698172"/>
                </a:lnTo>
                <a:cubicBezTo>
                  <a:pt x="1440264" y="1711570"/>
                  <a:pt x="1442995" y="1725137"/>
                  <a:pt x="1446963" y="1738365"/>
                </a:cubicBezTo>
                <a:cubicBezTo>
                  <a:pt x="1453050" y="1758655"/>
                  <a:pt x="1461921" y="1778104"/>
                  <a:pt x="1467059" y="1798655"/>
                </a:cubicBezTo>
                <a:cubicBezTo>
                  <a:pt x="1470409" y="1812053"/>
                  <a:pt x="1473314" y="1825570"/>
                  <a:pt x="1477108" y="1838849"/>
                </a:cubicBezTo>
                <a:cubicBezTo>
                  <a:pt x="1480018" y="1849033"/>
                  <a:pt x="1484858" y="1858654"/>
                  <a:pt x="1487156" y="1868994"/>
                </a:cubicBezTo>
                <a:cubicBezTo>
                  <a:pt x="1510732" y="1975090"/>
                  <a:pt x="1484633" y="1891574"/>
                  <a:pt x="1507253" y="1959429"/>
                </a:cubicBezTo>
                <a:cubicBezTo>
                  <a:pt x="1497205" y="1966128"/>
                  <a:pt x="1489020" y="1981511"/>
                  <a:pt x="1477108" y="1979526"/>
                </a:cubicBezTo>
                <a:cubicBezTo>
                  <a:pt x="1463091" y="1977190"/>
                  <a:pt x="1454846" y="1961205"/>
                  <a:pt x="1446963" y="1949381"/>
                </a:cubicBezTo>
                <a:cubicBezTo>
                  <a:pt x="1441088" y="1940568"/>
                  <a:pt x="1441651" y="1928710"/>
                  <a:pt x="1436914" y="1919236"/>
                </a:cubicBezTo>
                <a:cubicBezTo>
                  <a:pt x="1431513" y="1908434"/>
                  <a:pt x="1422219" y="1899893"/>
                  <a:pt x="1416818" y="1889091"/>
                </a:cubicBezTo>
                <a:cubicBezTo>
                  <a:pt x="1412081" y="1879617"/>
                  <a:pt x="1411913" y="1868205"/>
                  <a:pt x="1406769" y="1858946"/>
                </a:cubicBezTo>
                <a:cubicBezTo>
                  <a:pt x="1395039" y="1837832"/>
                  <a:pt x="1379974" y="1818752"/>
                  <a:pt x="1366576" y="1798655"/>
                </a:cubicBezTo>
                <a:lnTo>
                  <a:pt x="1346479" y="1768510"/>
                </a:lnTo>
                <a:cubicBezTo>
                  <a:pt x="1343130" y="1748413"/>
                  <a:pt x="1338958" y="1728437"/>
                  <a:pt x="1336431" y="1708220"/>
                </a:cubicBezTo>
                <a:cubicBezTo>
                  <a:pt x="1332256" y="1674819"/>
                  <a:pt x="1332585" y="1640822"/>
                  <a:pt x="1326382" y="1607737"/>
                </a:cubicBezTo>
                <a:cubicBezTo>
                  <a:pt x="1322478" y="1586916"/>
                  <a:pt x="1318037" y="1565073"/>
                  <a:pt x="1306286" y="1547447"/>
                </a:cubicBezTo>
                <a:lnTo>
                  <a:pt x="1286189" y="1517302"/>
                </a:lnTo>
                <a:cubicBezTo>
                  <a:pt x="1254618" y="1422587"/>
                  <a:pt x="1284946" y="1522479"/>
                  <a:pt x="1266092" y="1296238"/>
                </a:cubicBezTo>
                <a:cubicBezTo>
                  <a:pt x="1265219" y="1285758"/>
                  <a:pt x="1254467" y="1231098"/>
                  <a:pt x="1245996" y="1215851"/>
                </a:cubicBezTo>
                <a:cubicBezTo>
                  <a:pt x="1234266" y="1194737"/>
                  <a:pt x="1205802" y="1155561"/>
                  <a:pt x="1205802" y="1155561"/>
                </a:cubicBezTo>
                <a:lnTo>
                  <a:pt x="1185706" y="1095271"/>
                </a:lnTo>
                <a:cubicBezTo>
                  <a:pt x="1182357" y="1085223"/>
                  <a:pt x="1177734" y="1075512"/>
                  <a:pt x="1175657" y="1065126"/>
                </a:cubicBezTo>
                <a:lnTo>
                  <a:pt x="1165609" y="1014884"/>
                </a:lnTo>
                <a:cubicBezTo>
                  <a:pt x="1162259" y="947895"/>
                  <a:pt x="1163248" y="880548"/>
                  <a:pt x="1155560" y="813917"/>
                </a:cubicBezTo>
                <a:cubicBezTo>
                  <a:pt x="1153132" y="792873"/>
                  <a:pt x="1153090" y="765378"/>
                  <a:pt x="1135464" y="753627"/>
                </a:cubicBezTo>
                <a:cubicBezTo>
                  <a:pt x="1096506" y="727655"/>
                  <a:pt x="1116776" y="737349"/>
                  <a:pt x="1075174" y="723482"/>
                </a:cubicBezTo>
                <a:cubicBezTo>
                  <a:pt x="1004157" y="737685"/>
                  <a:pt x="1041138" y="728128"/>
                  <a:pt x="964642" y="753627"/>
                </a:cubicBezTo>
                <a:lnTo>
                  <a:pt x="934497" y="763675"/>
                </a:lnTo>
                <a:cubicBezTo>
                  <a:pt x="924449" y="770374"/>
                  <a:pt x="912891" y="775233"/>
                  <a:pt x="904352" y="783772"/>
                </a:cubicBezTo>
                <a:cubicBezTo>
                  <a:pt x="895813" y="792311"/>
                  <a:pt x="893685" y="806373"/>
                  <a:pt x="884255" y="813917"/>
                </a:cubicBezTo>
                <a:cubicBezTo>
                  <a:pt x="875984" y="820534"/>
                  <a:pt x="864158" y="820616"/>
                  <a:pt x="854110" y="823965"/>
                </a:cubicBezTo>
                <a:cubicBezTo>
                  <a:pt x="844062" y="830664"/>
                  <a:pt x="835065" y="839305"/>
                  <a:pt x="823965" y="844062"/>
                </a:cubicBezTo>
                <a:cubicBezTo>
                  <a:pt x="800280" y="854213"/>
                  <a:pt x="729726" y="861831"/>
                  <a:pt x="713433" y="864159"/>
                </a:cubicBezTo>
                <a:cubicBezTo>
                  <a:pt x="703385" y="867508"/>
                  <a:pt x="693880" y="874207"/>
                  <a:pt x="683288" y="874207"/>
                </a:cubicBezTo>
                <a:cubicBezTo>
                  <a:pt x="658030" y="874207"/>
                  <a:pt x="643321" y="854224"/>
                  <a:pt x="622998" y="844062"/>
                </a:cubicBezTo>
                <a:cubicBezTo>
                  <a:pt x="613524" y="839325"/>
                  <a:pt x="602901" y="837363"/>
                  <a:pt x="592853" y="834014"/>
                </a:cubicBezTo>
                <a:cubicBezTo>
                  <a:pt x="542038" y="800137"/>
                  <a:pt x="576926" y="832307"/>
                  <a:pt x="552659" y="783772"/>
                </a:cubicBezTo>
                <a:cubicBezTo>
                  <a:pt x="547258" y="772970"/>
                  <a:pt x="537964" y="764429"/>
                  <a:pt x="532563" y="753627"/>
                </a:cubicBezTo>
                <a:cubicBezTo>
                  <a:pt x="509803" y="708107"/>
                  <a:pt x="561033" y="636396"/>
                  <a:pt x="562708" y="60290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790E4EC2-ED2B-C089-1F76-13C5C5E67910}"/>
              </a:ext>
            </a:extLst>
          </p:cNvPr>
          <p:cNvSpPr/>
          <p:nvPr/>
        </p:nvSpPr>
        <p:spPr>
          <a:xfrm>
            <a:off x="9549298" y="4031487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6</a:t>
            </a: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381B0364-DFC0-1AF8-84E8-9D4F30C1DFC1}"/>
              </a:ext>
            </a:extLst>
          </p:cNvPr>
          <p:cNvSpPr/>
          <p:nvPr/>
        </p:nvSpPr>
        <p:spPr>
          <a:xfrm>
            <a:off x="11474143" y="2447754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2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DD2ED3A5-1D2D-29E2-7AA1-26C930724B7E}"/>
              </a:ext>
            </a:extLst>
          </p:cNvPr>
          <p:cNvSpPr/>
          <p:nvPr/>
        </p:nvSpPr>
        <p:spPr>
          <a:xfrm>
            <a:off x="9860854" y="2374416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8</a:t>
            </a:r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3BC4B50F-4746-F390-9D78-956F418AF431}"/>
              </a:ext>
            </a:extLst>
          </p:cNvPr>
          <p:cNvSpPr/>
          <p:nvPr/>
        </p:nvSpPr>
        <p:spPr>
          <a:xfrm>
            <a:off x="10076158" y="6448932"/>
            <a:ext cx="638217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1100" b="1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cs-CZ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B21D6475-D88F-F5BC-D9DA-E20A963F3E75}"/>
              </a:ext>
            </a:extLst>
          </p:cNvPr>
          <p:cNvSpPr/>
          <p:nvPr/>
        </p:nvSpPr>
        <p:spPr>
          <a:xfrm>
            <a:off x="8665973" y="2265840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5</a:t>
            </a:r>
            <a:endParaRPr lang="cs-CZ" sz="1100" b="1" dirty="0">
              <a:solidFill>
                <a:schemeClr val="tx1"/>
              </a:solidFill>
              <a:effectLst/>
              <a:latin typeface="72 Black" panose="020B0A04030603020204" pitchFamily="34" charset="0"/>
              <a:ea typeface="Calibri" panose="020F0502020204030204" pitchFamily="34" charset="0"/>
              <a:cs typeface="72 Black" panose="020B0A04030603020204" pitchFamily="34" charset="0"/>
            </a:endParaRP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65D49EC4-923A-BC0C-E375-4EE0CC2B7FF8}"/>
              </a:ext>
            </a:extLst>
          </p:cNvPr>
          <p:cNvSpPr/>
          <p:nvPr/>
        </p:nvSpPr>
        <p:spPr>
          <a:xfrm>
            <a:off x="5667970" y="4269493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2</a:t>
            </a: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6B3F5924-D64A-08EF-CCDD-E84F47B61190}"/>
              </a:ext>
            </a:extLst>
          </p:cNvPr>
          <p:cNvSpPr/>
          <p:nvPr/>
        </p:nvSpPr>
        <p:spPr>
          <a:xfrm>
            <a:off x="6535502" y="4355950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4D665F7-9426-31D6-642E-518CB8186C49}"/>
              </a:ext>
            </a:extLst>
          </p:cNvPr>
          <p:cNvSpPr/>
          <p:nvPr/>
        </p:nvSpPr>
        <p:spPr>
          <a:xfrm>
            <a:off x="3472707" y="4034892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latin typeface="72 Black" panose="020B0A04030603020204" pitchFamily="34" charset="0"/>
                <a:ea typeface="Calibri" panose="020F0502020204030204" pitchFamily="34" charset="0"/>
                <a:cs typeface="72 Black" panose="020B0A04030603020204" pitchFamily="34" charset="0"/>
              </a:rPr>
              <a:t>3</a:t>
            </a:r>
          </a:p>
        </p:txBody>
      </p:sp>
      <p:sp>
        <p:nvSpPr>
          <p:cNvPr id="29" name="Volný tvar 367">
            <a:extLst>
              <a:ext uri="{FF2B5EF4-FFF2-40B4-BE49-F238E27FC236}">
                <a16:creationId xmlns:a16="http://schemas.microsoft.com/office/drawing/2014/main" id="{F08A95B7-1C23-B5B5-74B9-D8BA401C76B5}"/>
              </a:ext>
            </a:extLst>
          </p:cNvPr>
          <p:cNvSpPr/>
          <p:nvPr/>
        </p:nvSpPr>
        <p:spPr>
          <a:xfrm>
            <a:off x="6460695" y="5241315"/>
            <a:ext cx="1051764" cy="1184083"/>
          </a:xfrm>
          <a:custGeom>
            <a:avLst/>
            <a:gdLst>
              <a:gd name="connsiteX0" fmla="*/ 643094 w 984738"/>
              <a:gd name="connsiteY0" fmla="*/ 1125416 h 1137380"/>
              <a:gd name="connsiteX1" fmla="*/ 974690 w 984738"/>
              <a:gd name="connsiteY1" fmla="*/ 1125416 h 1137380"/>
              <a:gd name="connsiteX2" fmla="*/ 984738 w 984738"/>
              <a:gd name="connsiteY2" fmla="*/ 1095271 h 1137380"/>
              <a:gd name="connsiteX3" fmla="*/ 974690 w 984738"/>
              <a:gd name="connsiteY3" fmla="*/ 1065126 h 1137380"/>
              <a:gd name="connsiteX4" fmla="*/ 914400 w 984738"/>
              <a:gd name="connsiteY4" fmla="*/ 1045029 h 1137380"/>
              <a:gd name="connsiteX5" fmla="*/ 884255 w 984738"/>
              <a:gd name="connsiteY5" fmla="*/ 1034980 h 1137380"/>
              <a:gd name="connsiteX6" fmla="*/ 854110 w 984738"/>
              <a:gd name="connsiteY6" fmla="*/ 1024932 h 1137380"/>
              <a:gd name="connsiteX7" fmla="*/ 823965 w 984738"/>
              <a:gd name="connsiteY7" fmla="*/ 1014884 h 1137380"/>
              <a:gd name="connsiteX8" fmla="*/ 733530 w 984738"/>
              <a:gd name="connsiteY8" fmla="*/ 954594 h 1137380"/>
              <a:gd name="connsiteX9" fmla="*/ 703385 w 984738"/>
              <a:gd name="connsiteY9" fmla="*/ 934497 h 1137380"/>
              <a:gd name="connsiteX10" fmla="*/ 683288 w 984738"/>
              <a:gd name="connsiteY10" fmla="*/ 904352 h 1137380"/>
              <a:gd name="connsiteX11" fmla="*/ 653143 w 984738"/>
              <a:gd name="connsiteY11" fmla="*/ 894304 h 1137380"/>
              <a:gd name="connsiteX12" fmla="*/ 622998 w 984738"/>
              <a:gd name="connsiteY12" fmla="*/ 874207 h 1137380"/>
              <a:gd name="connsiteX13" fmla="*/ 552659 w 984738"/>
              <a:gd name="connsiteY13" fmla="*/ 793820 h 1137380"/>
              <a:gd name="connsiteX14" fmla="*/ 462224 w 984738"/>
              <a:gd name="connsiteY14" fmla="*/ 713433 h 1137380"/>
              <a:gd name="connsiteX15" fmla="*/ 432079 w 984738"/>
              <a:gd name="connsiteY15" fmla="*/ 653143 h 1137380"/>
              <a:gd name="connsiteX16" fmla="*/ 401934 w 984738"/>
              <a:gd name="connsiteY16" fmla="*/ 633046 h 1137380"/>
              <a:gd name="connsiteX17" fmla="*/ 351692 w 984738"/>
              <a:gd name="connsiteY17" fmla="*/ 542611 h 1137380"/>
              <a:gd name="connsiteX18" fmla="*/ 321547 w 984738"/>
              <a:gd name="connsiteY18" fmla="*/ 532563 h 1137380"/>
              <a:gd name="connsiteX19" fmla="*/ 271305 w 984738"/>
              <a:gd name="connsiteY19" fmla="*/ 442128 h 1137380"/>
              <a:gd name="connsiteX20" fmla="*/ 251209 w 984738"/>
              <a:gd name="connsiteY20" fmla="*/ 411983 h 1137380"/>
              <a:gd name="connsiteX21" fmla="*/ 231112 w 984738"/>
              <a:gd name="connsiteY21" fmla="*/ 381838 h 1137380"/>
              <a:gd name="connsiteX22" fmla="*/ 221064 w 984738"/>
              <a:gd name="connsiteY22" fmla="*/ 221064 h 1137380"/>
              <a:gd name="connsiteX23" fmla="*/ 251209 w 984738"/>
              <a:gd name="connsiteY23" fmla="*/ 211016 h 1137380"/>
              <a:gd name="connsiteX24" fmla="*/ 281354 w 984738"/>
              <a:gd name="connsiteY24" fmla="*/ 190919 h 1137380"/>
              <a:gd name="connsiteX25" fmla="*/ 411982 w 984738"/>
              <a:gd name="connsiteY25" fmla="*/ 170822 h 1137380"/>
              <a:gd name="connsiteX26" fmla="*/ 422031 w 984738"/>
              <a:gd name="connsiteY26" fmla="*/ 10049 h 1137380"/>
              <a:gd name="connsiteX27" fmla="*/ 391886 w 984738"/>
              <a:gd name="connsiteY27" fmla="*/ 0 h 1137380"/>
              <a:gd name="connsiteX28" fmla="*/ 271305 w 984738"/>
              <a:gd name="connsiteY28" fmla="*/ 10049 h 1137380"/>
              <a:gd name="connsiteX29" fmla="*/ 241160 w 984738"/>
              <a:gd name="connsiteY29" fmla="*/ 20097 h 1137380"/>
              <a:gd name="connsiteX30" fmla="*/ 80387 w 984738"/>
              <a:gd name="connsiteY30" fmla="*/ 30145 h 1137380"/>
              <a:gd name="connsiteX31" fmla="*/ 50242 w 984738"/>
              <a:gd name="connsiteY31" fmla="*/ 40194 h 1137380"/>
              <a:gd name="connsiteX32" fmla="*/ 10048 w 984738"/>
              <a:gd name="connsiteY32" fmla="*/ 100484 h 1137380"/>
              <a:gd name="connsiteX33" fmla="*/ 0 w 984738"/>
              <a:gd name="connsiteY33" fmla="*/ 180871 h 1137380"/>
              <a:gd name="connsiteX34" fmla="*/ 30145 w 984738"/>
              <a:gd name="connsiteY34" fmla="*/ 331596 h 1137380"/>
              <a:gd name="connsiteX35" fmla="*/ 40193 w 984738"/>
              <a:gd name="connsiteY35" fmla="*/ 361741 h 1137380"/>
              <a:gd name="connsiteX36" fmla="*/ 60290 w 984738"/>
              <a:gd name="connsiteY36" fmla="*/ 391886 h 1137380"/>
              <a:gd name="connsiteX37" fmla="*/ 100483 w 984738"/>
              <a:gd name="connsiteY37" fmla="*/ 532563 h 1137380"/>
              <a:gd name="connsiteX38" fmla="*/ 110532 w 984738"/>
              <a:gd name="connsiteY38" fmla="*/ 562708 h 1137380"/>
              <a:gd name="connsiteX39" fmla="*/ 130629 w 984738"/>
              <a:gd name="connsiteY39" fmla="*/ 592853 h 1137380"/>
              <a:gd name="connsiteX40" fmla="*/ 170822 w 984738"/>
              <a:gd name="connsiteY40" fmla="*/ 643095 h 1137380"/>
              <a:gd name="connsiteX41" fmla="*/ 211015 w 984738"/>
              <a:gd name="connsiteY41" fmla="*/ 693337 h 1137380"/>
              <a:gd name="connsiteX42" fmla="*/ 251209 w 984738"/>
              <a:gd name="connsiteY42" fmla="*/ 743578 h 1137380"/>
              <a:gd name="connsiteX43" fmla="*/ 301450 w 984738"/>
              <a:gd name="connsiteY43" fmla="*/ 793820 h 1137380"/>
              <a:gd name="connsiteX44" fmla="*/ 351692 w 984738"/>
              <a:gd name="connsiteY44" fmla="*/ 844062 h 1137380"/>
              <a:gd name="connsiteX45" fmla="*/ 371789 w 984738"/>
              <a:gd name="connsiteY45" fmla="*/ 874207 h 1137380"/>
              <a:gd name="connsiteX46" fmla="*/ 432079 w 984738"/>
              <a:gd name="connsiteY46" fmla="*/ 914400 h 1137380"/>
              <a:gd name="connsiteX47" fmla="*/ 472272 w 984738"/>
              <a:gd name="connsiteY47" fmla="*/ 974690 h 1137380"/>
              <a:gd name="connsiteX48" fmla="*/ 492369 w 984738"/>
              <a:gd name="connsiteY48" fmla="*/ 1004835 h 1137380"/>
              <a:gd name="connsiteX49" fmla="*/ 552659 w 984738"/>
              <a:gd name="connsiteY49" fmla="*/ 1045029 h 1137380"/>
              <a:gd name="connsiteX50" fmla="*/ 572756 w 984738"/>
              <a:gd name="connsiteY50" fmla="*/ 1075174 h 1137380"/>
              <a:gd name="connsiteX51" fmla="*/ 643094 w 984738"/>
              <a:gd name="connsiteY51" fmla="*/ 1125416 h 1137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84738" h="1137380">
                <a:moveTo>
                  <a:pt x="643094" y="1125416"/>
                </a:moveTo>
                <a:cubicBezTo>
                  <a:pt x="710083" y="1133790"/>
                  <a:pt x="858599" y="1147528"/>
                  <a:pt x="974690" y="1125416"/>
                </a:cubicBezTo>
                <a:cubicBezTo>
                  <a:pt x="985095" y="1123434"/>
                  <a:pt x="981389" y="1105319"/>
                  <a:pt x="984738" y="1095271"/>
                </a:cubicBezTo>
                <a:cubicBezTo>
                  <a:pt x="981389" y="1085223"/>
                  <a:pt x="983309" y="1071282"/>
                  <a:pt x="974690" y="1065126"/>
                </a:cubicBezTo>
                <a:cubicBezTo>
                  <a:pt x="957452" y="1052813"/>
                  <a:pt x="934497" y="1051728"/>
                  <a:pt x="914400" y="1045029"/>
                </a:cubicBezTo>
                <a:lnTo>
                  <a:pt x="884255" y="1034980"/>
                </a:lnTo>
                <a:lnTo>
                  <a:pt x="854110" y="1024932"/>
                </a:lnTo>
                <a:lnTo>
                  <a:pt x="823965" y="1014884"/>
                </a:lnTo>
                <a:lnTo>
                  <a:pt x="733530" y="954594"/>
                </a:lnTo>
                <a:lnTo>
                  <a:pt x="703385" y="934497"/>
                </a:lnTo>
                <a:cubicBezTo>
                  <a:pt x="696686" y="924449"/>
                  <a:pt x="692718" y="911896"/>
                  <a:pt x="683288" y="904352"/>
                </a:cubicBezTo>
                <a:cubicBezTo>
                  <a:pt x="675017" y="897735"/>
                  <a:pt x="662617" y="899041"/>
                  <a:pt x="653143" y="894304"/>
                </a:cubicBezTo>
                <a:cubicBezTo>
                  <a:pt x="642341" y="888903"/>
                  <a:pt x="633046" y="880906"/>
                  <a:pt x="622998" y="874207"/>
                </a:cubicBezTo>
                <a:cubicBezTo>
                  <a:pt x="539565" y="749060"/>
                  <a:pt x="621171" y="854719"/>
                  <a:pt x="552659" y="793820"/>
                </a:cubicBezTo>
                <a:cubicBezTo>
                  <a:pt x="449415" y="702047"/>
                  <a:pt x="530640" y="759044"/>
                  <a:pt x="462224" y="713433"/>
                </a:cubicBezTo>
                <a:cubicBezTo>
                  <a:pt x="454051" y="688914"/>
                  <a:pt x="451559" y="672623"/>
                  <a:pt x="432079" y="653143"/>
                </a:cubicBezTo>
                <a:cubicBezTo>
                  <a:pt x="423540" y="644604"/>
                  <a:pt x="411982" y="639745"/>
                  <a:pt x="401934" y="633046"/>
                </a:cubicBezTo>
                <a:cubicBezTo>
                  <a:pt x="393086" y="606502"/>
                  <a:pt x="377607" y="551249"/>
                  <a:pt x="351692" y="542611"/>
                </a:cubicBezTo>
                <a:lnTo>
                  <a:pt x="321547" y="532563"/>
                </a:lnTo>
                <a:cubicBezTo>
                  <a:pt x="303861" y="479503"/>
                  <a:pt x="317375" y="511233"/>
                  <a:pt x="271305" y="442128"/>
                </a:cubicBezTo>
                <a:lnTo>
                  <a:pt x="251209" y="411983"/>
                </a:lnTo>
                <a:lnTo>
                  <a:pt x="231112" y="381838"/>
                </a:lnTo>
                <a:cubicBezTo>
                  <a:pt x="210016" y="318551"/>
                  <a:pt x="193580" y="296644"/>
                  <a:pt x="221064" y="221064"/>
                </a:cubicBezTo>
                <a:cubicBezTo>
                  <a:pt x="224684" y="211110"/>
                  <a:pt x="241161" y="214365"/>
                  <a:pt x="251209" y="211016"/>
                </a:cubicBezTo>
                <a:cubicBezTo>
                  <a:pt x="261257" y="204317"/>
                  <a:pt x="270552" y="196320"/>
                  <a:pt x="281354" y="190919"/>
                </a:cubicBezTo>
                <a:cubicBezTo>
                  <a:pt x="317565" y="172814"/>
                  <a:pt x="383171" y="173703"/>
                  <a:pt x="411982" y="170822"/>
                </a:cubicBezTo>
                <a:cubicBezTo>
                  <a:pt x="450538" y="112990"/>
                  <a:pt x="453857" y="121441"/>
                  <a:pt x="422031" y="10049"/>
                </a:cubicBezTo>
                <a:cubicBezTo>
                  <a:pt x="419121" y="-135"/>
                  <a:pt x="401934" y="3350"/>
                  <a:pt x="391886" y="0"/>
                </a:cubicBezTo>
                <a:cubicBezTo>
                  <a:pt x="351692" y="3350"/>
                  <a:pt x="311284" y="4718"/>
                  <a:pt x="271305" y="10049"/>
                </a:cubicBezTo>
                <a:cubicBezTo>
                  <a:pt x="260806" y="11449"/>
                  <a:pt x="251694" y="18988"/>
                  <a:pt x="241160" y="20097"/>
                </a:cubicBezTo>
                <a:cubicBezTo>
                  <a:pt x="187759" y="25718"/>
                  <a:pt x="133978" y="26796"/>
                  <a:pt x="80387" y="30145"/>
                </a:cubicBezTo>
                <a:cubicBezTo>
                  <a:pt x="70339" y="33495"/>
                  <a:pt x="57732" y="32704"/>
                  <a:pt x="50242" y="40194"/>
                </a:cubicBezTo>
                <a:cubicBezTo>
                  <a:pt x="33163" y="57273"/>
                  <a:pt x="10048" y="100484"/>
                  <a:pt x="10048" y="100484"/>
                </a:cubicBezTo>
                <a:cubicBezTo>
                  <a:pt x="6699" y="127280"/>
                  <a:pt x="0" y="153867"/>
                  <a:pt x="0" y="180871"/>
                </a:cubicBezTo>
                <a:cubicBezTo>
                  <a:pt x="0" y="255200"/>
                  <a:pt x="9108" y="268486"/>
                  <a:pt x="30145" y="331596"/>
                </a:cubicBezTo>
                <a:cubicBezTo>
                  <a:pt x="33494" y="341644"/>
                  <a:pt x="34318" y="352928"/>
                  <a:pt x="40193" y="361741"/>
                </a:cubicBezTo>
                <a:lnTo>
                  <a:pt x="60290" y="391886"/>
                </a:lnTo>
                <a:cubicBezTo>
                  <a:pt x="85521" y="492809"/>
                  <a:pt x="71656" y="446081"/>
                  <a:pt x="100483" y="532563"/>
                </a:cubicBezTo>
                <a:cubicBezTo>
                  <a:pt x="103832" y="542611"/>
                  <a:pt x="104657" y="553895"/>
                  <a:pt x="110532" y="562708"/>
                </a:cubicBezTo>
                <a:lnTo>
                  <a:pt x="130629" y="592853"/>
                </a:lnTo>
                <a:cubicBezTo>
                  <a:pt x="155885" y="668623"/>
                  <a:pt x="118879" y="578165"/>
                  <a:pt x="170822" y="643095"/>
                </a:cubicBezTo>
                <a:cubicBezTo>
                  <a:pt x="226291" y="712432"/>
                  <a:pt x="124623" y="635741"/>
                  <a:pt x="211015" y="693337"/>
                </a:cubicBezTo>
                <a:cubicBezTo>
                  <a:pt x="230579" y="752025"/>
                  <a:pt x="205757" y="698126"/>
                  <a:pt x="251209" y="743578"/>
                </a:cubicBezTo>
                <a:cubicBezTo>
                  <a:pt x="318201" y="810570"/>
                  <a:pt x="221059" y="740225"/>
                  <a:pt x="301450" y="793820"/>
                </a:cubicBezTo>
                <a:cubicBezTo>
                  <a:pt x="355042" y="874207"/>
                  <a:pt x="284703" y="777073"/>
                  <a:pt x="351692" y="844062"/>
                </a:cubicBezTo>
                <a:cubicBezTo>
                  <a:pt x="360231" y="852601"/>
                  <a:pt x="362700" y="866255"/>
                  <a:pt x="371789" y="874207"/>
                </a:cubicBezTo>
                <a:cubicBezTo>
                  <a:pt x="389966" y="890112"/>
                  <a:pt x="432079" y="914400"/>
                  <a:pt x="432079" y="914400"/>
                </a:cubicBezTo>
                <a:lnTo>
                  <a:pt x="472272" y="974690"/>
                </a:lnTo>
                <a:cubicBezTo>
                  <a:pt x="478971" y="984738"/>
                  <a:pt x="482321" y="998136"/>
                  <a:pt x="492369" y="1004835"/>
                </a:cubicBezTo>
                <a:lnTo>
                  <a:pt x="552659" y="1045029"/>
                </a:lnTo>
                <a:cubicBezTo>
                  <a:pt x="559358" y="1055077"/>
                  <a:pt x="562515" y="1068773"/>
                  <a:pt x="572756" y="1075174"/>
                </a:cubicBezTo>
                <a:cubicBezTo>
                  <a:pt x="654447" y="1126231"/>
                  <a:pt x="576105" y="1117042"/>
                  <a:pt x="643094" y="112541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0" name="Volný tvar 658">
            <a:extLst>
              <a:ext uri="{FF2B5EF4-FFF2-40B4-BE49-F238E27FC236}">
                <a16:creationId xmlns:a16="http://schemas.microsoft.com/office/drawing/2014/main" id="{83B99DC9-2E8F-CCD1-5111-49378ECFCFAD}"/>
              </a:ext>
            </a:extLst>
          </p:cNvPr>
          <p:cNvSpPr/>
          <p:nvPr/>
        </p:nvSpPr>
        <p:spPr>
          <a:xfrm rot="21419014">
            <a:off x="9014429" y="5024819"/>
            <a:ext cx="1238082" cy="281184"/>
          </a:xfrm>
          <a:custGeom>
            <a:avLst/>
            <a:gdLst>
              <a:gd name="connsiteX0" fmla="*/ 502418 w 758339"/>
              <a:gd name="connsiteY0" fmla="*/ 0 h 361741"/>
              <a:gd name="connsiteX1" fmla="*/ 211015 w 758339"/>
              <a:gd name="connsiteY1" fmla="*/ 0 h 361741"/>
              <a:gd name="connsiteX2" fmla="*/ 110532 w 758339"/>
              <a:gd name="connsiteY2" fmla="*/ 10048 h 361741"/>
              <a:gd name="connsiteX3" fmla="*/ 40193 w 758339"/>
              <a:gd name="connsiteY3" fmla="*/ 80387 h 361741"/>
              <a:gd name="connsiteX4" fmla="*/ 20097 w 758339"/>
              <a:gd name="connsiteY4" fmla="*/ 110532 h 361741"/>
              <a:gd name="connsiteX5" fmla="*/ 0 w 758339"/>
              <a:gd name="connsiteY5" fmla="*/ 170822 h 361741"/>
              <a:gd name="connsiteX6" fmla="*/ 10048 w 758339"/>
              <a:gd name="connsiteY6" fmla="*/ 251209 h 361741"/>
              <a:gd name="connsiteX7" fmla="*/ 20097 w 758339"/>
              <a:gd name="connsiteY7" fmla="*/ 281354 h 361741"/>
              <a:gd name="connsiteX8" fmla="*/ 50242 w 758339"/>
              <a:gd name="connsiteY8" fmla="*/ 291402 h 361741"/>
              <a:gd name="connsiteX9" fmla="*/ 80387 w 758339"/>
              <a:gd name="connsiteY9" fmla="*/ 311499 h 361741"/>
              <a:gd name="connsiteX10" fmla="*/ 160774 w 758339"/>
              <a:gd name="connsiteY10" fmla="*/ 321547 h 361741"/>
              <a:gd name="connsiteX11" fmla="*/ 371789 w 758339"/>
              <a:gd name="connsiteY11" fmla="*/ 331596 h 361741"/>
              <a:gd name="connsiteX12" fmla="*/ 442128 w 758339"/>
              <a:gd name="connsiteY12" fmla="*/ 341644 h 361741"/>
              <a:gd name="connsiteX13" fmla="*/ 472273 w 758339"/>
              <a:gd name="connsiteY13" fmla="*/ 351692 h 361741"/>
              <a:gd name="connsiteX14" fmla="*/ 633046 w 758339"/>
              <a:gd name="connsiteY14" fmla="*/ 361741 h 361741"/>
              <a:gd name="connsiteX15" fmla="*/ 693336 w 758339"/>
              <a:gd name="connsiteY15" fmla="*/ 321547 h 361741"/>
              <a:gd name="connsiteX16" fmla="*/ 733530 w 758339"/>
              <a:gd name="connsiteY16" fmla="*/ 261257 h 361741"/>
              <a:gd name="connsiteX17" fmla="*/ 743578 w 758339"/>
              <a:gd name="connsiteY17" fmla="*/ 90435 h 361741"/>
              <a:gd name="connsiteX18" fmla="*/ 713433 w 758339"/>
              <a:gd name="connsiteY18" fmla="*/ 70339 h 361741"/>
              <a:gd name="connsiteX19" fmla="*/ 653143 w 758339"/>
              <a:gd name="connsiteY19" fmla="*/ 50242 h 361741"/>
              <a:gd name="connsiteX20" fmla="*/ 512466 w 758339"/>
              <a:gd name="connsiteY20" fmla="*/ 30145 h 361741"/>
              <a:gd name="connsiteX21" fmla="*/ 462224 w 758339"/>
              <a:gd name="connsiteY21" fmla="*/ 20097 h 361741"/>
              <a:gd name="connsiteX22" fmla="*/ 432079 w 758339"/>
              <a:gd name="connsiteY22" fmla="*/ 10048 h 361741"/>
              <a:gd name="connsiteX23" fmla="*/ 361741 w 758339"/>
              <a:gd name="connsiteY23" fmla="*/ 10048 h 361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58339" h="361741">
                <a:moveTo>
                  <a:pt x="502418" y="0"/>
                </a:moveTo>
                <a:cubicBezTo>
                  <a:pt x="334054" y="24051"/>
                  <a:pt x="533606" y="0"/>
                  <a:pt x="211015" y="0"/>
                </a:cubicBezTo>
                <a:cubicBezTo>
                  <a:pt x="177354" y="0"/>
                  <a:pt x="144026" y="6699"/>
                  <a:pt x="110532" y="10048"/>
                </a:cubicBezTo>
                <a:cubicBezTo>
                  <a:pt x="57474" y="27735"/>
                  <a:pt x="86261" y="11284"/>
                  <a:pt x="40193" y="80387"/>
                </a:cubicBezTo>
                <a:cubicBezTo>
                  <a:pt x="33494" y="90435"/>
                  <a:pt x="23916" y="99075"/>
                  <a:pt x="20097" y="110532"/>
                </a:cubicBezTo>
                <a:lnTo>
                  <a:pt x="0" y="170822"/>
                </a:lnTo>
                <a:cubicBezTo>
                  <a:pt x="3349" y="197618"/>
                  <a:pt x="5217" y="224640"/>
                  <a:pt x="10048" y="251209"/>
                </a:cubicBezTo>
                <a:cubicBezTo>
                  <a:pt x="11943" y="261630"/>
                  <a:pt x="12607" y="273864"/>
                  <a:pt x="20097" y="281354"/>
                </a:cubicBezTo>
                <a:cubicBezTo>
                  <a:pt x="27587" y="288843"/>
                  <a:pt x="40194" y="288053"/>
                  <a:pt x="50242" y="291402"/>
                </a:cubicBezTo>
                <a:cubicBezTo>
                  <a:pt x="60290" y="298101"/>
                  <a:pt x="68736" y="308321"/>
                  <a:pt x="80387" y="311499"/>
                </a:cubicBezTo>
                <a:cubicBezTo>
                  <a:pt x="106440" y="318604"/>
                  <a:pt x="133834" y="319689"/>
                  <a:pt x="160774" y="321547"/>
                </a:cubicBezTo>
                <a:cubicBezTo>
                  <a:pt x="231025" y="326392"/>
                  <a:pt x="301451" y="328246"/>
                  <a:pt x="371789" y="331596"/>
                </a:cubicBezTo>
                <a:cubicBezTo>
                  <a:pt x="395235" y="334945"/>
                  <a:pt x="418904" y="336999"/>
                  <a:pt x="442128" y="341644"/>
                </a:cubicBezTo>
                <a:cubicBezTo>
                  <a:pt x="452514" y="343721"/>
                  <a:pt x="461739" y="350583"/>
                  <a:pt x="472273" y="351692"/>
                </a:cubicBezTo>
                <a:cubicBezTo>
                  <a:pt x="525674" y="357313"/>
                  <a:pt x="579455" y="358391"/>
                  <a:pt x="633046" y="361741"/>
                </a:cubicBezTo>
                <a:cubicBezTo>
                  <a:pt x="661822" y="352149"/>
                  <a:pt x="675625" y="352540"/>
                  <a:pt x="693336" y="321547"/>
                </a:cubicBezTo>
                <a:cubicBezTo>
                  <a:pt x="733267" y="251669"/>
                  <a:pt x="668325" y="304728"/>
                  <a:pt x="733530" y="261257"/>
                </a:cubicBezTo>
                <a:cubicBezTo>
                  <a:pt x="756829" y="191359"/>
                  <a:pt x="770382" y="177548"/>
                  <a:pt x="743578" y="90435"/>
                </a:cubicBezTo>
                <a:cubicBezTo>
                  <a:pt x="740026" y="78893"/>
                  <a:pt x="724469" y="75244"/>
                  <a:pt x="713433" y="70339"/>
                </a:cubicBezTo>
                <a:cubicBezTo>
                  <a:pt x="694075" y="61736"/>
                  <a:pt x="673694" y="55380"/>
                  <a:pt x="653143" y="50242"/>
                </a:cubicBezTo>
                <a:cubicBezTo>
                  <a:pt x="566905" y="28683"/>
                  <a:pt x="659325" y="49726"/>
                  <a:pt x="512466" y="30145"/>
                </a:cubicBezTo>
                <a:cubicBezTo>
                  <a:pt x="495537" y="27888"/>
                  <a:pt x="478793" y="24239"/>
                  <a:pt x="462224" y="20097"/>
                </a:cubicBezTo>
                <a:cubicBezTo>
                  <a:pt x="451948" y="17528"/>
                  <a:pt x="442618" y="11102"/>
                  <a:pt x="432079" y="10048"/>
                </a:cubicBezTo>
                <a:cubicBezTo>
                  <a:pt x="408749" y="7715"/>
                  <a:pt x="385187" y="10048"/>
                  <a:pt x="361741" y="10048"/>
                </a:cubicBezTo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 dirty="0"/>
          </a:p>
        </p:txBody>
      </p: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32F45654-CDA6-2D86-6744-592019B693E8}"/>
              </a:ext>
            </a:extLst>
          </p:cNvPr>
          <p:cNvGrpSpPr/>
          <p:nvPr/>
        </p:nvGrpSpPr>
        <p:grpSpPr>
          <a:xfrm>
            <a:off x="2382171" y="3489935"/>
            <a:ext cx="802570" cy="900294"/>
            <a:chOff x="0" y="0"/>
            <a:chExt cx="1202838" cy="1657977"/>
          </a:xfrm>
        </p:grpSpPr>
        <p:grpSp>
          <p:nvGrpSpPr>
            <p:cNvPr id="32" name="Skupina 31">
              <a:extLst>
                <a:ext uri="{FF2B5EF4-FFF2-40B4-BE49-F238E27FC236}">
                  <a16:creationId xmlns:a16="http://schemas.microsoft.com/office/drawing/2014/main" id="{0A54B974-0477-F09D-CF68-4806FF01B419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60" name="Obdélník 59">
                <a:extLst>
                  <a:ext uri="{FF2B5EF4-FFF2-40B4-BE49-F238E27FC236}">
                    <a16:creationId xmlns:a16="http://schemas.microsoft.com/office/drawing/2014/main" id="{8A11F3CC-0D69-3D4D-8078-68EA5FEF5FD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1" name="Blesk 60">
                <a:extLst>
                  <a:ext uri="{FF2B5EF4-FFF2-40B4-BE49-F238E27FC236}">
                    <a16:creationId xmlns:a16="http://schemas.microsoft.com/office/drawing/2014/main" id="{222E5AF0-6679-7D8A-AF05-6C5D1F1F23B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3" name="Skupina 32">
              <a:extLst>
                <a:ext uri="{FF2B5EF4-FFF2-40B4-BE49-F238E27FC236}">
                  <a16:creationId xmlns:a16="http://schemas.microsoft.com/office/drawing/2014/main" id="{1895077D-46D9-4025-48C2-E783697A0F89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58" name="Obdélník 57">
                <a:extLst>
                  <a:ext uri="{FF2B5EF4-FFF2-40B4-BE49-F238E27FC236}">
                    <a16:creationId xmlns:a16="http://schemas.microsoft.com/office/drawing/2014/main" id="{0F76F696-5F15-FBF1-C7C4-DD85683A437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9" name="Blesk 58">
                <a:extLst>
                  <a:ext uri="{FF2B5EF4-FFF2-40B4-BE49-F238E27FC236}">
                    <a16:creationId xmlns:a16="http://schemas.microsoft.com/office/drawing/2014/main" id="{1C1BDDE8-E7D8-8A46-5457-9AE2B264919A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4" name="Skupina 33">
              <a:extLst>
                <a:ext uri="{FF2B5EF4-FFF2-40B4-BE49-F238E27FC236}">
                  <a16:creationId xmlns:a16="http://schemas.microsoft.com/office/drawing/2014/main" id="{A5B27EDF-1E56-93F1-B8BB-F05880AE9D98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56" name="Obdélník 55">
                <a:extLst>
                  <a:ext uri="{FF2B5EF4-FFF2-40B4-BE49-F238E27FC236}">
                    <a16:creationId xmlns:a16="http://schemas.microsoft.com/office/drawing/2014/main" id="{4C1FB477-344B-70C2-C3C1-0C5AF137C19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7" name="Blesk 56">
                <a:extLst>
                  <a:ext uri="{FF2B5EF4-FFF2-40B4-BE49-F238E27FC236}">
                    <a16:creationId xmlns:a16="http://schemas.microsoft.com/office/drawing/2014/main" id="{1AB811E9-D592-9381-A56B-0871394C03B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5" name="Skupina 34">
              <a:extLst>
                <a:ext uri="{FF2B5EF4-FFF2-40B4-BE49-F238E27FC236}">
                  <a16:creationId xmlns:a16="http://schemas.microsoft.com/office/drawing/2014/main" id="{9CB83305-B2BA-E89E-5E4F-EF0C0DD789CA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54" name="Obdélník 53">
                <a:extLst>
                  <a:ext uri="{FF2B5EF4-FFF2-40B4-BE49-F238E27FC236}">
                    <a16:creationId xmlns:a16="http://schemas.microsoft.com/office/drawing/2014/main" id="{DBDE0471-4C9E-6978-B74A-D937D7F1F26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5" name="Blesk 54">
                <a:extLst>
                  <a:ext uri="{FF2B5EF4-FFF2-40B4-BE49-F238E27FC236}">
                    <a16:creationId xmlns:a16="http://schemas.microsoft.com/office/drawing/2014/main" id="{CA6881AF-6B31-610A-270D-6CC452D8090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6" name="Skupina 35">
              <a:extLst>
                <a:ext uri="{FF2B5EF4-FFF2-40B4-BE49-F238E27FC236}">
                  <a16:creationId xmlns:a16="http://schemas.microsoft.com/office/drawing/2014/main" id="{674447D5-09E5-E84E-0AB2-EC309E797439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52" name="Obdélník 51">
                <a:extLst>
                  <a:ext uri="{FF2B5EF4-FFF2-40B4-BE49-F238E27FC236}">
                    <a16:creationId xmlns:a16="http://schemas.microsoft.com/office/drawing/2014/main" id="{D5F349AE-48E6-4CF9-C42D-599532E4DE45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3" name="Blesk 52">
                <a:extLst>
                  <a:ext uri="{FF2B5EF4-FFF2-40B4-BE49-F238E27FC236}">
                    <a16:creationId xmlns:a16="http://schemas.microsoft.com/office/drawing/2014/main" id="{354CDE4B-B71E-7A93-2DF2-380C1F1EE84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7" name="Skupina 36">
              <a:extLst>
                <a:ext uri="{FF2B5EF4-FFF2-40B4-BE49-F238E27FC236}">
                  <a16:creationId xmlns:a16="http://schemas.microsoft.com/office/drawing/2014/main" id="{62FD80CF-212C-F6CF-47C6-46C288695859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50" name="Obdélník 49">
                <a:extLst>
                  <a:ext uri="{FF2B5EF4-FFF2-40B4-BE49-F238E27FC236}">
                    <a16:creationId xmlns:a16="http://schemas.microsoft.com/office/drawing/2014/main" id="{15D589D8-A67A-DF69-F93F-5CA100782A2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1" name="Blesk 50">
                <a:extLst>
                  <a:ext uri="{FF2B5EF4-FFF2-40B4-BE49-F238E27FC236}">
                    <a16:creationId xmlns:a16="http://schemas.microsoft.com/office/drawing/2014/main" id="{346C8BD9-8EB4-7A92-376A-50760B88067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8" name="Skupina 37">
              <a:extLst>
                <a:ext uri="{FF2B5EF4-FFF2-40B4-BE49-F238E27FC236}">
                  <a16:creationId xmlns:a16="http://schemas.microsoft.com/office/drawing/2014/main" id="{AE7ABA0D-1371-C280-1DCE-8C4F784178A4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48" name="Obdélník 47">
                <a:extLst>
                  <a:ext uri="{FF2B5EF4-FFF2-40B4-BE49-F238E27FC236}">
                    <a16:creationId xmlns:a16="http://schemas.microsoft.com/office/drawing/2014/main" id="{87DB2CC7-609E-F7A6-9A57-CC2CE333D43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9" name="Blesk 48">
                <a:extLst>
                  <a:ext uri="{FF2B5EF4-FFF2-40B4-BE49-F238E27FC236}">
                    <a16:creationId xmlns:a16="http://schemas.microsoft.com/office/drawing/2014/main" id="{2B97E26B-C68B-DDE1-8E29-FAAE8B50007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9" name="Skupina 38">
              <a:extLst>
                <a:ext uri="{FF2B5EF4-FFF2-40B4-BE49-F238E27FC236}">
                  <a16:creationId xmlns:a16="http://schemas.microsoft.com/office/drawing/2014/main" id="{F780D7C1-B92D-0717-F0D3-F9ED5D6058D3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46" name="Obdélník 45">
                <a:extLst>
                  <a:ext uri="{FF2B5EF4-FFF2-40B4-BE49-F238E27FC236}">
                    <a16:creationId xmlns:a16="http://schemas.microsoft.com/office/drawing/2014/main" id="{4372422F-5663-358E-3DB2-97C7AF62C33A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7" name="Blesk 46">
                <a:extLst>
                  <a:ext uri="{FF2B5EF4-FFF2-40B4-BE49-F238E27FC236}">
                    <a16:creationId xmlns:a16="http://schemas.microsoft.com/office/drawing/2014/main" id="{69328A06-66D6-334B-8F6A-915DFA40E40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0" name="Skupina 39">
              <a:extLst>
                <a:ext uri="{FF2B5EF4-FFF2-40B4-BE49-F238E27FC236}">
                  <a16:creationId xmlns:a16="http://schemas.microsoft.com/office/drawing/2014/main" id="{ACDE3005-3E83-DC50-2364-EE99EBA573D7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44" name="Obdélník 43">
                <a:extLst>
                  <a:ext uri="{FF2B5EF4-FFF2-40B4-BE49-F238E27FC236}">
                    <a16:creationId xmlns:a16="http://schemas.microsoft.com/office/drawing/2014/main" id="{F5CF7BB1-AD10-64E2-77D9-8D6F0C39D42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5" name="Blesk 44">
                <a:extLst>
                  <a:ext uri="{FF2B5EF4-FFF2-40B4-BE49-F238E27FC236}">
                    <a16:creationId xmlns:a16="http://schemas.microsoft.com/office/drawing/2014/main" id="{33087216-8E08-AC34-43ED-BAF288BADF5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1" name="Skupina 40">
              <a:extLst>
                <a:ext uri="{FF2B5EF4-FFF2-40B4-BE49-F238E27FC236}">
                  <a16:creationId xmlns:a16="http://schemas.microsoft.com/office/drawing/2014/main" id="{DC61E183-21FF-D7D8-4E55-558454B639F0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42" name="Obdélník 41">
                <a:extLst>
                  <a:ext uri="{FF2B5EF4-FFF2-40B4-BE49-F238E27FC236}">
                    <a16:creationId xmlns:a16="http://schemas.microsoft.com/office/drawing/2014/main" id="{FDE5D059-C1F3-F854-4357-60832B3E0E5B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3" name="Blesk 42">
                <a:extLst>
                  <a:ext uri="{FF2B5EF4-FFF2-40B4-BE49-F238E27FC236}">
                    <a16:creationId xmlns:a16="http://schemas.microsoft.com/office/drawing/2014/main" id="{E05C90E2-396B-1655-4E76-E663B693D95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62" name="Skupina 61">
            <a:extLst>
              <a:ext uri="{FF2B5EF4-FFF2-40B4-BE49-F238E27FC236}">
                <a16:creationId xmlns:a16="http://schemas.microsoft.com/office/drawing/2014/main" id="{8167589A-1E8F-896A-536B-206D9AC2F28F}"/>
              </a:ext>
            </a:extLst>
          </p:cNvPr>
          <p:cNvGrpSpPr/>
          <p:nvPr/>
        </p:nvGrpSpPr>
        <p:grpSpPr>
          <a:xfrm>
            <a:off x="9598814" y="969066"/>
            <a:ext cx="797559" cy="951865"/>
            <a:chOff x="0" y="0"/>
            <a:chExt cx="1202838" cy="1657977"/>
          </a:xfrm>
        </p:grpSpPr>
        <p:grpSp>
          <p:nvGrpSpPr>
            <p:cNvPr id="63" name="Skupina 62">
              <a:extLst>
                <a:ext uri="{FF2B5EF4-FFF2-40B4-BE49-F238E27FC236}">
                  <a16:creationId xmlns:a16="http://schemas.microsoft.com/office/drawing/2014/main" id="{045B2E1A-D9A0-50D9-EC8B-9BA56869A31A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91" name="Obdélník 90">
                <a:extLst>
                  <a:ext uri="{FF2B5EF4-FFF2-40B4-BE49-F238E27FC236}">
                    <a16:creationId xmlns:a16="http://schemas.microsoft.com/office/drawing/2014/main" id="{34D734E4-C06A-5601-CFC4-EEEB080E325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92" name="Blesk 91">
                <a:extLst>
                  <a:ext uri="{FF2B5EF4-FFF2-40B4-BE49-F238E27FC236}">
                    <a16:creationId xmlns:a16="http://schemas.microsoft.com/office/drawing/2014/main" id="{4CD1AA1D-8A89-8EBC-619A-F1F9732866B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4" name="Skupina 63">
              <a:extLst>
                <a:ext uri="{FF2B5EF4-FFF2-40B4-BE49-F238E27FC236}">
                  <a16:creationId xmlns:a16="http://schemas.microsoft.com/office/drawing/2014/main" id="{EE766BC9-CCE5-21BB-DC63-4038F282E59C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89" name="Obdélník 88">
                <a:extLst>
                  <a:ext uri="{FF2B5EF4-FFF2-40B4-BE49-F238E27FC236}">
                    <a16:creationId xmlns:a16="http://schemas.microsoft.com/office/drawing/2014/main" id="{32413CBA-0B46-0383-886E-E8AE0A6F5CD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90" name="Blesk 89">
                <a:extLst>
                  <a:ext uri="{FF2B5EF4-FFF2-40B4-BE49-F238E27FC236}">
                    <a16:creationId xmlns:a16="http://schemas.microsoft.com/office/drawing/2014/main" id="{67FB7D89-EF38-96E9-44E1-5DBFA946888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5" name="Skupina 64">
              <a:extLst>
                <a:ext uri="{FF2B5EF4-FFF2-40B4-BE49-F238E27FC236}">
                  <a16:creationId xmlns:a16="http://schemas.microsoft.com/office/drawing/2014/main" id="{55D132C8-F9D2-7DF0-3345-14B0FB9E8FD2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87" name="Obdélník 86">
                <a:extLst>
                  <a:ext uri="{FF2B5EF4-FFF2-40B4-BE49-F238E27FC236}">
                    <a16:creationId xmlns:a16="http://schemas.microsoft.com/office/drawing/2014/main" id="{8A80974E-23D7-79C8-6628-180B3D33CBF5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8" name="Blesk 87">
                <a:extLst>
                  <a:ext uri="{FF2B5EF4-FFF2-40B4-BE49-F238E27FC236}">
                    <a16:creationId xmlns:a16="http://schemas.microsoft.com/office/drawing/2014/main" id="{F53EB1B0-F5E7-FC1B-CA82-97E10AED7B3A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6" name="Skupina 65">
              <a:extLst>
                <a:ext uri="{FF2B5EF4-FFF2-40B4-BE49-F238E27FC236}">
                  <a16:creationId xmlns:a16="http://schemas.microsoft.com/office/drawing/2014/main" id="{69FE990A-DF6B-F2BF-119D-6A6D74017B6D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85" name="Obdélník 84">
                <a:extLst>
                  <a:ext uri="{FF2B5EF4-FFF2-40B4-BE49-F238E27FC236}">
                    <a16:creationId xmlns:a16="http://schemas.microsoft.com/office/drawing/2014/main" id="{F979E4C0-896E-BBFA-DD89-4214AC747186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6" name="Blesk 85">
                <a:extLst>
                  <a:ext uri="{FF2B5EF4-FFF2-40B4-BE49-F238E27FC236}">
                    <a16:creationId xmlns:a16="http://schemas.microsoft.com/office/drawing/2014/main" id="{87069B03-DD22-1E9D-7F62-41651B476AD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7" name="Skupina 66">
              <a:extLst>
                <a:ext uri="{FF2B5EF4-FFF2-40B4-BE49-F238E27FC236}">
                  <a16:creationId xmlns:a16="http://schemas.microsoft.com/office/drawing/2014/main" id="{094D65E6-3B7D-353A-9385-00865E0380D6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83" name="Obdélník 82">
                <a:extLst>
                  <a:ext uri="{FF2B5EF4-FFF2-40B4-BE49-F238E27FC236}">
                    <a16:creationId xmlns:a16="http://schemas.microsoft.com/office/drawing/2014/main" id="{0C22E008-CEA3-A791-3C4B-3B2D6D5845C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4" name="Blesk 83">
                <a:extLst>
                  <a:ext uri="{FF2B5EF4-FFF2-40B4-BE49-F238E27FC236}">
                    <a16:creationId xmlns:a16="http://schemas.microsoft.com/office/drawing/2014/main" id="{B9E95849-CAE1-61C7-4BD9-02E4E43E48A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8" name="Skupina 67">
              <a:extLst>
                <a:ext uri="{FF2B5EF4-FFF2-40B4-BE49-F238E27FC236}">
                  <a16:creationId xmlns:a16="http://schemas.microsoft.com/office/drawing/2014/main" id="{351C2253-02B5-2E76-7249-16530951E9FF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81" name="Obdélník 80">
                <a:extLst>
                  <a:ext uri="{FF2B5EF4-FFF2-40B4-BE49-F238E27FC236}">
                    <a16:creationId xmlns:a16="http://schemas.microsoft.com/office/drawing/2014/main" id="{791DAE10-2281-148C-DFF2-0600F1F732B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2" name="Blesk 81">
                <a:extLst>
                  <a:ext uri="{FF2B5EF4-FFF2-40B4-BE49-F238E27FC236}">
                    <a16:creationId xmlns:a16="http://schemas.microsoft.com/office/drawing/2014/main" id="{B4F21CBD-7F03-9CDE-739D-37B99B781E7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9" name="Skupina 68">
              <a:extLst>
                <a:ext uri="{FF2B5EF4-FFF2-40B4-BE49-F238E27FC236}">
                  <a16:creationId xmlns:a16="http://schemas.microsoft.com/office/drawing/2014/main" id="{9A62E0BD-7ACA-E27D-DA3C-448402C02C4A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79" name="Obdélník 78">
                <a:extLst>
                  <a:ext uri="{FF2B5EF4-FFF2-40B4-BE49-F238E27FC236}">
                    <a16:creationId xmlns:a16="http://schemas.microsoft.com/office/drawing/2014/main" id="{17054D35-7953-101B-A089-7CE9B324C37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0" name="Blesk 79">
                <a:extLst>
                  <a:ext uri="{FF2B5EF4-FFF2-40B4-BE49-F238E27FC236}">
                    <a16:creationId xmlns:a16="http://schemas.microsoft.com/office/drawing/2014/main" id="{6ECACD2A-4A28-1E99-C84D-E89530B50AB2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0" name="Skupina 69">
              <a:extLst>
                <a:ext uri="{FF2B5EF4-FFF2-40B4-BE49-F238E27FC236}">
                  <a16:creationId xmlns:a16="http://schemas.microsoft.com/office/drawing/2014/main" id="{FE69C69E-530A-1269-F4EF-24832EA84E90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77" name="Obdélník 76">
                <a:extLst>
                  <a:ext uri="{FF2B5EF4-FFF2-40B4-BE49-F238E27FC236}">
                    <a16:creationId xmlns:a16="http://schemas.microsoft.com/office/drawing/2014/main" id="{8FFCA067-644F-EAAC-19E4-2886B06302C4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8" name="Blesk 77">
                <a:extLst>
                  <a:ext uri="{FF2B5EF4-FFF2-40B4-BE49-F238E27FC236}">
                    <a16:creationId xmlns:a16="http://schemas.microsoft.com/office/drawing/2014/main" id="{F03974F8-516F-9B7E-E2C2-12D8C4DDA63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1" name="Skupina 70">
              <a:extLst>
                <a:ext uri="{FF2B5EF4-FFF2-40B4-BE49-F238E27FC236}">
                  <a16:creationId xmlns:a16="http://schemas.microsoft.com/office/drawing/2014/main" id="{CA668638-1005-056E-02E1-D27FB7021C72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75" name="Obdélník 74">
                <a:extLst>
                  <a:ext uri="{FF2B5EF4-FFF2-40B4-BE49-F238E27FC236}">
                    <a16:creationId xmlns:a16="http://schemas.microsoft.com/office/drawing/2014/main" id="{F0BE7043-9999-A3A6-A4C5-DA54CB0E94F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6" name="Blesk 75">
                <a:extLst>
                  <a:ext uri="{FF2B5EF4-FFF2-40B4-BE49-F238E27FC236}">
                    <a16:creationId xmlns:a16="http://schemas.microsoft.com/office/drawing/2014/main" id="{44F4585C-0B39-B5C0-A3CC-FDAC6E4552D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2" name="Skupina 71">
              <a:extLst>
                <a:ext uri="{FF2B5EF4-FFF2-40B4-BE49-F238E27FC236}">
                  <a16:creationId xmlns:a16="http://schemas.microsoft.com/office/drawing/2014/main" id="{BF628AA3-7242-E6CA-31B8-78EC9C38A9D2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73" name="Obdélník 72">
                <a:extLst>
                  <a:ext uri="{FF2B5EF4-FFF2-40B4-BE49-F238E27FC236}">
                    <a16:creationId xmlns:a16="http://schemas.microsoft.com/office/drawing/2014/main" id="{8728C922-00BD-1FBA-71D4-591A305F780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4" name="Blesk 73">
                <a:extLst>
                  <a:ext uri="{FF2B5EF4-FFF2-40B4-BE49-F238E27FC236}">
                    <a16:creationId xmlns:a16="http://schemas.microsoft.com/office/drawing/2014/main" id="{4EA41C36-3923-8FB0-D527-B07A6C5A6AB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93" name="Skupina 92">
            <a:extLst>
              <a:ext uri="{FF2B5EF4-FFF2-40B4-BE49-F238E27FC236}">
                <a16:creationId xmlns:a16="http://schemas.microsoft.com/office/drawing/2014/main" id="{49D870E2-ACD2-5811-DA38-4AF0B7A0E519}"/>
              </a:ext>
            </a:extLst>
          </p:cNvPr>
          <p:cNvGrpSpPr/>
          <p:nvPr/>
        </p:nvGrpSpPr>
        <p:grpSpPr>
          <a:xfrm>
            <a:off x="10436187" y="1016484"/>
            <a:ext cx="797559" cy="951865"/>
            <a:chOff x="0" y="0"/>
            <a:chExt cx="1202838" cy="1657977"/>
          </a:xfrm>
        </p:grpSpPr>
        <p:grpSp>
          <p:nvGrpSpPr>
            <p:cNvPr id="94" name="Skupina 93">
              <a:extLst>
                <a:ext uri="{FF2B5EF4-FFF2-40B4-BE49-F238E27FC236}">
                  <a16:creationId xmlns:a16="http://schemas.microsoft.com/office/drawing/2014/main" id="{8DAC285C-AACB-2CA2-BB56-96B36DFDEC1F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122" name="Obdélník 121">
                <a:extLst>
                  <a:ext uri="{FF2B5EF4-FFF2-40B4-BE49-F238E27FC236}">
                    <a16:creationId xmlns:a16="http://schemas.microsoft.com/office/drawing/2014/main" id="{D9F2E35D-0385-6250-9657-892F9DE3197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23" name="Blesk 122">
                <a:extLst>
                  <a:ext uri="{FF2B5EF4-FFF2-40B4-BE49-F238E27FC236}">
                    <a16:creationId xmlns:a16="http://schemas.microsoft.com/office/drawing/2014/main" id="{98083CE3-8E72-3123-4776-1B285AE7278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95" name="Skupina 94">
              <a:extLst>
                <a:ext uri="{FF2B5EF4-FFF2-40B4-BE49-F238E27FC236}">
                  <a16:creationId xmlns:a16="http://schemas.microsoft.com/office/drawing/2014/main" id="{BF8311DC-17DC-6E71-DC67-13995865841A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120" name="Obdélník 119">
                <a:extLst>
                  <a:ext uri="{FF2B5EF4-FFF2-40B4-BE49-F238E27FC236}">
                    <a16:creationId xmlns:a16="http://schemas.microsoft.com/office/drawing/2014/main" id="{894C3197-6230-9CA1-A1D2-A2DB320A320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21" name="Blesk 120">
                <a:extLst>
                  <a:ext uri="{FF2B5EF4-FFF2-40B4-BE49-F238E27FC236}">
                    <a16:creationId xmlns:a16="http://schemas.microsoft.com/office/drawing/2014/main" id="{F7259A1C-967B-7556-6DC5-920B54D67D8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96" name="Skupina 95">
              <a:extLst>
                <a:ext uri="{FF2B5EF4-FFF2-40B4-BE49-F238E27FC236}">
                  <a16:creationId xmlns:a16="http://schemas.microsoft.com/office/drawing/2014/main" id="{BD226378-904B-9D1E-F068-130FB9522D90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118" name="Obdélník 117">
                <a:extLst>
                  <a:ext uri="{FF2B5EF4-FFF2-40B4-BE49-F238E27FC236}">
                    <a16:creationId xmlns:a16="http://schemas.microsoft.com/office/drawing/2014/main" id="{EDBE961F-A55B-676E-FD3A-C0BB45DFE9D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9" name="Blesk 118">
                <a:extLst>
                  <a:ext uri="{FF2B5EF4-FFF2-40B4-BE49-F238E27FC236}">
                    <a16:creationId xmlns:a16="http://schemas.microsoft.com/office/drawing/2014/main" id="{C3A601CA-36E8-EE95-DF2A-CDEEEA436AD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97" name="Skupina 96">
              <a:extLst>
                <a:ext uri="{FF2B5EF4-FFF2-40B4-BE49-F238E27FC236}">
                  <a16:creationId xmlns:a16="http://schemas.microsoft.com/office/drawing/2014/main" id="{A5DEBC2A-498F-E1F9-6770-BBD5B68CFB8A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116" name="Obdélník 115">
                <a:extLst>
                  <a:ext uri="{FF2B5EF4-FFF2-40B4-BE49-F238E27FC236}">
                    <a16:creationId xmlns:a16="http://schemas.microsoft.com/office/drawing/2014/main" id="{51B3F419-07F6-2336-BD5C-E409DE83C7E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7" name="Blesk 116">
                <a:extLst>
                  <a:ext uri="{FF2B5EF4-FFF2-40B4-BE49-F238E27FC236}">
                    <a16:creationId xmlns:a16="http://schemas.microsoft.com/office/drawing/2014/main" id="{00400239-5491-52A0-3254-C9A6D367629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98" name="Skupina 97">
              <a:extLst>
                <a:ext uri="{FF2B5EF4-FFF2-40B4-BE49-F238E27FC236}">
                  <a16:creationId xmlns:a16="http://schemas.microsoft.com/office/drawing/2014/main" id="{49E6ED69-472A-C9C1-E314-BE55F8F745D4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114" name="Obdélník 113">
                <a:extLst>
                  <a:ext uri="{FF2B5EF4-FFF2-40B4-BE49-F238E27FC236}">
                    <a16:creationId xmlns:a16="http://schemas.microsoft.com/office/drawing/2014/main" id="{5E78F057-4A60-14C4-EFDB-9DBD205A1C9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5" name="Blesk 114">
                <a:extLst>
                  <a:ext uri="{FF2B5EF4-FFF2-40B4-BE49-F238E27FC236}">
                    <a16:creationId xmlns:a16="http://schemas.microsoft.com/office/drawing/2014/main" id="{190AD79F-E3CD-D2D0-3BA4-70BC3869B0C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99" name="Skupina 98">
              <a:extLst>
                <a:ext uri="{FF2B5EF4-FFF2-40B4-BE49-F238E27FC236}">
                  <a16:creationId xmlns:a16="http://schemas.microsoft.com/office/drawing/2014/main" id="{20C03EE7-B8FE-9106-08C5-60C25B87B8AA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112" name="Obdélník 111">
                <a:extLst>
                  <a:ext uri="{FF2B5EF4-FFF2-40B4-BE49-F238E27FC236}">
                    <a16:creationId xmlns:a16="http://schemas.microsoft.com/office/drawing/2014/main" id="{8515DEF8-28FF-9DD8-B23A-3F038E4224C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3" name="Blesk 112">
                <a:extLst>
                  <a:ext uri="{FF2B5EF4-FFF2-40B4-BE49-F238E27FC236}">
                    <a16:creationId xmlns:a16="http://schemas.microsoft.com/office/drawing/2014/main" id="{A35A28B8-DF8F-8C96-0AD7-7BA2AA01C42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0" name="Skupina 99">
              <a:extLst>
                <a:ext uri="{FF2B5EF4-FFF2-40B4-BE49-F238E27FC236}">
                  <a16:creationId xmlns:a16="http://schemas.microsoft.com/office/drawing/2014/main" id="{7B8A4148-69EC-367C-3982-948F8CCE348A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110" name="Obdélník 109">
                <a:extLst>
                  <a:ext uri="{FF2B5EF4-FFF2-40B4-BE49-F238E27FC236}">
                    <a16:creationId xmlns:a16="http://schemas.microsoft.com/office/drawing/2014/main" id="{52C2FB60-C258-E90D-C27C-BC1E3A02033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1" name="Blesk 110">
                <a:extLst>
                  <a:ext uri="{FF2B5EF4-FFF2-40B4-BE49-F238E27FC236}">
                    <a16:creationId xmlns:a16="http://schemas.microsoft.com/office/drawing/2014/main" id="{5869CF92-7603-20CB-96B9-6BC65F8DFF7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1" name="Skupina 100">
              <a:extLst>
                <a:ext uri="{FF2B5EF4-FFF2-40B4-BE49-F238E27FC236}">
                  <a16:creationId xmlns:a16="http://schemas.microsoft.com/office/drawing/2014/main" id="{F339B2A5-8217-A264-C8CB-AADA9B3891FD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108" name="Obdélník 107">
                <a:extLst>
                  <a:ext uri="{FF2B5EF4-FFF2-40B4-BE49-F238E27FC236}">
                    <a16:creationId xmlns:a16="http://schemas.microsoft.com/office/drawing/2014/main" id="{B3C2F36D-C9B8-34E6-B3CE-43A0D4AC946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9" name="Blesk 108">
                <a:extLst>
                  <a:ext uri="{FF2B5EF4-FFF2-40B4-BE49-F238E27FC236}">
                    <a16:creationId xmlns:a16="http://schemas.microsoft.com/office/drawing/2014/main" id="{35EB0E91-466C-6525-5302-D239B4727C8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2" name="Skupina 101">
              <a:extLst>
                <a:ext uri="{FF2B5EF4-FFF2-40B4-BE49-F238E27FC236}">
                  <a16:creationId xmlns:a16="http://schemas.microsoft.com/office/drawing/2014/main" id="{B55E3ADE-F129-E70A-3E5C-643D0433A626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106" name="Obdélník 105">
                <a:extLst>
                  <a:ext uri="{FF2B5EF4-FFF2-40B4-BE49-F238E27FC236}">
                    <a16:creationId xmlns:a16="http://schemas.microsoft.com/office/drawing/2014/main" id="{92739B59-CB26-B6C8-1726-E00FD2F6881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7" name="Blesk 106">
                <a:extLst>
                  <a:ext uri="{FF2B5EF4-FFF2-40B4-BE49-F238E27FC236}">
                    <a16:creationId xmlns:a16="http://schemas.microsoft.com/office/drawing/2014/main" id="{E0DD7827-3B51-1BC9-0E0C-FC2444B8A57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3" name="Skupina 102">
              <a:extLst>
                <a:ext uri="{FF2B5EF4-FFF2-40B4-BE49-F238E27FC236}">
                  <a16:creationId xmlns:a16="http://schemas.microsoft.com/office/drawing/2014/main" id="{93EB7AD6-537C-0416-49BE-CA05BE2721FA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104" name="Obdélník 103">
                <a:extLst>
                  <a:ext uri="{FF2B5EF4-FFF2-40B4-BE49-F238E27FC236}">
                    <a16:creationId xmlns:a16="http://schemas.microsoft.com/office/drawing/2014/main" id="{36A4C2FB-2451-1F08-CFFB-3DFBE378AB34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5" name="Blesk 104">
                <a:extLst>
                  <a:ext uri="{FF2B5EF4-FFF2-40B4-BE49-F238E27FC236}">
                    <a16:creationId xmlns:a16="http://schemas.microsoft.com/office/drawing/2014/main" id="{E4FEDDE6-85B5-7B57-B91D-F2BB1687223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24" name="Skupina 123">
            <a:extLst>
              <a:ext uri="{FF2B5EF4-FFF2-40B4-BE49-F238E27FC236}">
                <a16:creationId xmlns:a16="http://schemas.microsoft.com/office/drawing/2014/main" id="{4CC5B6D6-7ED5-0B7B-92BF-ED36C8D8EC60}"/>
              </a:ext>
            </a:extLst>
          </p:cNvPr>
          <p:cNvGrpSpPr/>
          <p:nvPr/>
        </p:nvGrpSpPr>
        <p:grpSpPr>
          <a:xfrm>
            <a:off x="11315503" y="1020385"/>
            <a:ext cx="797559" cy="951865"/>
            <a:chOff x="0" y="0"/>
            <a:chExt cx="1202838" cy="1657977"/>
          </a:xfrm>
        </p:grpSpPr>
        <p:grpSp>
          <p:nvGrpSpPr>
            <p:cNvPr id="125" name="Skupina 124">
              <a:extLst>
                <a:ext uri="{FF2B5EF4-FFF2-40B4-BE49-F238E27FC236}">
                  <a16:creationId xmlns:a16="http://schemas.microsoft.com/office/drawing/2014/main" id="{40B9B55E-709B-C3EA-9163-B8EF3F64CC1F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153" name="Obdélník 152">
                <a:extLst>
                  <a:ext uri="{FF2B5EF4-FFF2-40B4-BE49-F238E27FC236}">
                    <a16:creationId xmlns:a16="http://schemas.microsoft.com/office/drawing/2014/main" id="{FCBED6A7-9A95-FD12-D95C-23DECA9BF2EA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54" name="Blesk 153">
                <a:extLst>
                  <a:ext uri="{FF2B5EF4-FFF2-40B4-BE49-F238E27FC236}">
                    <a16:creationId xmlns:a16="http://schemas.microsoft.com/office/drawing/2014/main" id="{5F340F64-34DB-A11C-37F4-3A8EA9FAD62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26" name="Skupina 125">
              <a:extLst>
                <a:ext uri="{FF2B5EF4-FFF2-40B4-BE49-F238E27FC236}">
                  <a16:creationId xmlns:a16="http://schemas.microsoft.com/office/drawing/2014/main" id="{1024C107-1524-0E59-E8ED-E23FDD355942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151" name="Obdélník 150">
                <a:extLst>
                  <a:ext uri="{FF2B5EF4-FFF2-40B4-BE49-F238E27FC236}">
                    <a16:creationId xmlns:a16="http://schemas.microsoft.com/office/drawing/2014/main" id="{8C233373-1DB7-B123-08CE-3DBD0B81D845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52" name="Blesk 151">
                <a:extLst>
                  <a:ext uri="{FF2B5EF4-FFF2-40B4-BE49-F238E27FC236}">
                    <a16:creationId xmlns:a16="http://schemas.microsoft.com/office/drawing/2014/main" id="{4491F295-D6BF-EDB2-74CA-CC4477E6214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27" name="Skupina 126">
              <a:extLst>
                <a:ext uri="{FF2B5EF4-FFF2-40B4-BE49-F238E27FC236}">
                  <a16:creationId xmlns:a16="http://schemas.microsoft.com/office/drawing/2014/main" id="{BAF44D80-4E7D-82B4-F22B-1DA6E677472D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149" name="Obdélník 148">
                <a:extLst>
                  <a:ext uri="{FF2B5EF4-FFF2-40B4-BE49-F238E27FC236}">
                    <a16:creationId xmlns:a16="http://schemas.microsoft.com/office/drawing/2014/main" id="{F6C5D4AD-8A04-12FF-98B9-3476F7305DEB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50" name="Blesk 149">
                <a:extLst>
                  <a:ext uri="{FF2B5EF4-FFF2-40B4-BE49-F238E27FC236}">
                    <a16:creationId xmlns:a16="http://schemas.microsoft.com/office/drawing/2014/main" id="{FB3371F8-3019-681F-CE99-94E15A33DEB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28" name="Skupina 127">
              <a:extLst>
                <a:ext uri="{FF2B5EF4-FFF2-40B4-BE49-F238E27FC236}">
                  <a16:creationId xmlns:a16="http://schemas.microsoft.com/office/drawing/2014/main" id="{616BB88B-5839-4F98-5EF2-5F8ED8256A74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147" name="Obdélník 146">
                <a:extLst>
                  <a:ext uri="{FF2B5EF4-FFF2-40B4-BE49-F238E27FC236}">
                    <a16:creationId xmlns:a16="http://schemas.microsoft.com/office/drawing/2014/main" id="{4A57C5B7-947F-B8F0-D569-317649FC1BC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8" name="Blesk 147">
                <a:extLst>
                  <a:ext uri="{FF2B5EF4-FFF2-40B4-BE49-F238E27FC236}">
                    <a16:creationId xmlns:a16="http://schemas.microsoft.com/office/drawing/2014/main" id="{5CE57598-10F1-8CEC-7581-D140A897ACE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29" name="Skupina 128">
              <a:extLst>
                <a:ext uri="{FF2B5EF4-FFF2-40B4-BE49-F238E27FC236}">
                  <a16:creationId xmlns:a16="http://schemas.microsoft.com/office/drawing/2014/main" id="{837289DE-3156-1CB9-E172-8D07601E63F0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145" name="Obdélník 144">
                <a:extLst>
                  <a:ext uri="{FF2B5EF4-FFF2-40B4-BE49-F238E27FC236}">
                    <a16:creationId xmlns:a16="http://schemas.microsoft.com/office/drawing/2014/main" id="{4CB02F62-FC1C-531B-7461-6EB9D2D1C38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6" name="Blesk 145">
                <a:extLst>
                  <a:ext uri="{FF2B5EF4-FFF2-40B4-BE49-F238E27FC236}">
                    <a16:creationId xmlns:a16="http://schemas.microsoft.com/office/drawing/2014/main" id="{50F56C4D-9DF8-7874-CF49-B36FB3119C8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30" name="Skupina 129">
              <a:extLst>
                <a:ext uri="{FF2B5EF4-FFF2-40B4-BE49-F238E27FC236}">
                  <a16:creationId xmlns:a16="http://schemas.microsoft.com/office/drawing/2014/main" id="{DD62A2C9-C124-803A-7ACD-EAB133BBFF1E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143" name="Obdélník 142">
                <a:extLst>
                  <a:ext uri="{FF2B5EF4-FFF2-40B4-BE49-F238E27FC236}">
                    <a16:creationId xmlns:a16="http://schemas.microsoft.com/office/drawing/2014/main" id="{44D21FBE-70FE-AC53-FEFF-C81EB888DC6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4" name="Blesk 143">
                <a:extLst>
                  <a:ext uri="{FF2B5EF4-FFF2-40B4-BE49-F238E27FC236}">
                    <a16:creationId xmlns:a16="http://schemas.microsoft.com/office/drawing/2014/main" id="{70385C93-3E73-9483-6D6E-5FD2F1EDCCB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31" name="Skupina 130">
              <a:extLst>
                <a:ext uri="{FF2B5EF4-FFF2-40B4-BE49-F238E27FC236}">
                  <a16:creationId xmlns:a16="http://schemas.microsoft.com/office/drawing/2014/main" id="{391C39C1-18F7-7828-E82E-ECA368D9645A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141" name="Obdélník 140">
                <a:extLst>
                  <a:ext uri="{FF2B5EF4-FFF2-40B4-BE49-F238E27FC236}">
                    <a16:creationId xmlns:a16="http://schemas.microsoft.com/office/drawing/2014/main" id="{C0010A61-7D4C-7A5E-11BA-21AF7F6A889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2" name="Blesk 141">
                <a:extLst>
                  <a:ext uri="{FF2B5EF4-FFF2-40B4-BE49-F238E27FC236}">
                    <a16:creationId xmlns:a16="http://schemas.microsoft.com/office/drawing/2014/main" id="{4863AED0-E8ED-2DBD-3F4D-9243695BF0D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32" name="Skupina 131">
              <a:extLst>
                <a:ext uri="{FF2B5EF4-FFF2-40B4-BE49-F238E27FC236}">
                  <a16:creationId xmlns:a16="http://schemas.microsoft.com/office/drawing/2014/main" id="{9F807C89-87C4-5BC3-6AFE-E3753EB3CDB6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139" name="Obdélník 138">
                <a:extLst>
                  <a:ext uri="{FF2B5EF4-FFF2-40B4-BE49-F238E27FC236}">
                    <a16:creationId xmlns:a16="http://schemas.microsoft.com/office/drawing/2014/main" id="{BE1A6B91-496C-17CD-34E1-19BBFCF27A5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40" name="Blesk 139">
                <a:extLst>
                  <a:ext uri="{FF2B5EF4-FFF2-40B4-BE49-F238E27FC236}">
                    <a16:creationId xmlns:a16="http://schemas.microsoft.com/office/drawing/2014/main" id="{37354968-DDC7-2BA0-731A-0A23FC1A5FB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33" name="Skupina 132">
              <a:extLst>
                <a:ext uri="{FF2B5EF4-FFF2-40B4-BE49-F238E27FC236}">
                  <a16:creationId xmlns:a16="http://schemas.microsoft.com/office/drawing/2014/main" id="{95AC14E1-4638-03D8-A205-C64A8F17D283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137" name="Obdélník 136">
                <a:extLst>
                  <a:ext uri="{FF2B5EF4-FFF2-40B4-BE49-F238E27FC236}">
                    <a16:creationId xmlns:a16="http://schemas.microsoft.com/office/drawing/2014/main" id="{F67BBA57-BE9D-B2F5-3E68-B7074CFE16A4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38" name="Blesk 137">
                <a:extLst>
                  <a:ext uri="{FF2B5EF4-FFF2-40B4-BE49-F238E27FC236}">
                    <a16:creationId xmlns:a16="http://schemas.microsoft.com/office/drawing/2014/main" id="{A40267C6-04B6-9949-CEB0-EA2498CB7CF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34" name="Skupina 133">
              <a:extLst>
                <a:ext uri="{FF2B5EF4-FFF2-40B4-BE49-F238E27FC236}">
                  <a16:creationId xmlns:a16="http://schemas.microsoft.com/office/drawing/2014/main" id="{BEDD0DEE-9BC3-6049-FB48-50F88EAFBF9C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135" name="Obdélník 134">
                <a:extLst>
                  <a:ext uri="{FF2B5EF4-FFF2-40B4-BE49-F238E27FC236}">
                    <a16:creationId xmlns:a16="http://schemas.microsoft.com/office/drawing/2014/main" id="{ED19AF84-0ABD-BF3E-9F5A-80B4A94839F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36" name="Blesk 135">
                <a:extLst>
                  <a:ext uri="{FF2B5EF4-FFF2-40B4-BE49-F238E27FC236}">
                    <a16:creationId xmlns:a16="http://schemas.microsoft.com/office/drawing/2014/main" id="{DF092A7D-B568-D068-086F-829BFAFF0CF2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55" name="Skupina 154">
            <a:extLst>
              <a:ext uri="{FF2B5EF4-FFF2-40B4-BE49-F238E27FC236}">
                <a16:creationId xmlns:a16="http://schemas.microsoft.com/office/drawing/2014/main" id="{AA53BE1C-A136-5C16-DABB-7E3913B83047}"/>
              </a:ext>
            </a:extLst>
          </p:cNvPr>
          <p:cNvGrpSpPr/>
          <p:nvPr/>
        </p:nvGrpSpPr>
        <p:grpSpPr>
          <a:xfrm>
            <a:off x="7156987" y="5180973"/>
            <a:ext cx="797559" cy="951865"/>
            <a:chOff x="0" y="0"/>
            <a:chExt cx="1202838" cy="1657977"/>
          </a:xfrm>
        </p:grpSpPr>
        <p:grpSp>
          <p:nvGrpSpPr>
            <p:cNvPr id="156" name="Skupina 155">
              <a:extLst>
                <a:ext uri="{FF2B5EF4-FFF2-40B4-BE49-F238E27FC236}">
                  <a16:creationId xmlns:a16="http://schemas.microsoft.com/office/drawing/2014/main" id="{2269FE57-E26E-AD0E-835A-C97CAD4C39A0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184" name="Obdélník 183">
                <a:extLst>
                  <a:ext uri="{FF2B5EF4-FFF2-40B4-BE49-F238E27FC236}">
                    <a16:creationId xmlns:a16="http://schemas.microsoft.com/office/drawing/2014/main" id="{54032951-AC11-B654-5CAB-96E6815BF97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85" name="Blesk 184">
                <a:extLst>
                  <a:ext uri="{FF2B5EF4-FFF2-40B4-BE49-F238E27FC236}">
                    <a16:creationId xmlns:a16="http://schemas.microsoft.com/office/drawing/2014/main" id="{056B4D27-0C41-D1C2-091E-DFEB8058286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57" name="Skupina 156">
              <a:extLst>
                <a:ext uri="{FF2B5EF4-FFF2-40B4-BE49-F238E27FC236}">
                  <a16:creationId xmlns:a16="http://schemas.microsoft.com/office/drawing/2014/main" id="{7E104806-D69E-0D5E-8876-6B9E0ADEC432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182" name="Obdélník 181">
                <a:extLst>
                  <a:ext uri="{FF2B5EF4-FFF2-40B4-BE49-F238E27FC236}">
                    <a16:creationId xmlns:a16="http://schemas.microsoft.com/office/drawing/2014/main" id="{CF232656-7CF0-A4B1-50F5-6BECC603CF5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83" name="Blesk 182">
                <a:extLst>
                  <a:ext uri="{FF2B5EF4-FFF2-40B4-BE49-F238E27FC236}">
                    <a16:creationId xmlns:a16="http://schemas.microsoft.com/office/drawing/2014/main" id="{1389C27D-51F0-650F-2F8A-22331D131B5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58" name="Skupina 157">
              <a:extLst>
                <a:ext uri="{FF2B5EF4-FFF2-40B4-BE49-F238E27FC236}">
                  <a16:creationId xmlns:a16="http://schemas.microsoft.com/office/drawing/2014/main" id="{1EE33B51-F075-01F9-3DC1-2951C6221997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180" name="Obdélník 179">
                <a:extLst>
                  <a:ext uri="{FF2B5EF4-FFF2-40B4-BE49-F238E27FC236}">
                    <a16:creationId xmlns:a16="http://schemas.microsoft.com/office/drawing/2014/main" id="{A9210B65-8D93-94A7-C27C-56A80CF806A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81" name="Blesk 180">
                <a:extLst>
                  <a:ext uri="{FF2B5EF4-FFF2-40B4-BE49-F238E27FC236}">
                    <a16:creationId xmlns:a16="http://schemas.microsoft.com/office/drawing/2014/main" id="{89B4C163-6DE1-752E-E7AF-4E7AD064AE1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59" name="Skupina 158">
              <a:extLst>
                <a:ext uri="{FF2B5EF4-FFF2-40B4-BE49-F238E27FC236}">
                  <a16:creationId xmlns:a16="http://schemas.microsoft.com/office/drawing/2014/main" id="{4BC5C2D1-8F01-0F06-032B-57794ADE5984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178" name="Obdélník 177">
                <a:extLst>
                  <a:ext uri="{FF2B5EF4-FFF2-40B4-BE49-F238E27FC236}">
                    <a16:creationId xmlns:a16="http://schemas.microsoft.com/office/drawing/2014/main" id="{CDE45EA6-AF8E-F677-3CD4-170B46F99E2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9" name="Blesk 178">
                <a:extLst>
                  <a:ext uri="{FF2B5EF4-FFF2-40B4-BE49-F238E27FC236}">
                    <a16:creationId xmlns:a16="http://schemas.microsoft.com/office/drawing/2014/main" id="{96AE681C-27BF-46B5-25F7-5418E4545EE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60" name="Skupina 159">
              <a:extLst>
                <a:ext uri="{FF2B5EF4-FFF2-40B4-BE49-F238E27FC236}">
                  <a16:creationId xmlns:a16="http://schemas.microsoft.com/office/drawing/2014/main" id="{B851C54C-3EB1-9D11-16F6-D463F0B460DF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176" name="Obdélník 175">
                <a:extLst>
                  <a:ext uri="{FF2B5EF4-FFF2-40B4-BE49-F238E27FC236}">
                    <a16:creationId xmlns:a16="http://schemas.microsoft.com/office/drawing/2014/main" id="{4908A6EF-B13B-6889-2595-7EF8114DCA4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7" name="Blesk 176">
                <a:extLst>
                  <a:ext uri="{FF2B5EF4-FFF2-40B4-BE49-F238E27FC236}">
                    <a16:creationId xmlns:a16="http://schemas.microsoft.com/office/drawing/2014/main" id="{520190A1-2042-3F77-12B6-475330189F8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61" name="Skupina 160">
              <a:extLst>
                <a:ext uri="{FF2B5EF4-FFF2-40B4-BE49-F238E27FC236}">
                  <a16:creationId xmlns:a16="http://schemas.microsoft.com/office/drawing/2014/main" id="{618D1014-2058-88DB-C0FB-3D7B888E8EBB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174" name="Obdélník 173">
                <a:extLst>
                  <a:ext uri="{FF2B5EF4-FFF2-40B4-BE49-F238E27FC236}">
                    <a16:creationId xmlns:a16="http://schemas.microsoft.com/office/drawing/2014/main" id="{3D425B12-38F4-FA51-0A7B-B0B868F9B454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5" name="Blesk 174">
                <a:extLst>
                  <a:ext uri="{FF2B5EF4-FFF2-40B4-BE49-F238E27FC236}">
                    <a16:creationId xmlns:a16="http://schemas.microsoft.com/office/drawing/2014/main" id="{2677655A-75BB-6F64-DDC4-C26EC35353F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62" name="Skupina 161">
              <a:extLst>
                <a:ext uri="{FF2B5EF4-FFF2-40B4-BE49-F238E27FC236}">
                  <a16:creationId xmlns:a16="http://schemas.microsoft.com/office/drawing/2014/main" id="{2DD90E0C-D7CD-A882-A53E-DEEACF51F022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172" name="Obdélník 171">
                <a:extLst>
                  <a:ext uri="{FF2B5EF4-FFF2-40B4-BE49-F238E27FC236}">
                    <a16:creationId xmlns:a16="http://schemas.microsoft.com/office/drawing/2014/main" id="{520F1FE9-7768-A5CE-33FD-7E262419244B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3" name="Blesk 172">
                <a:extLst>
                  <a:ext uri="{FF2B5EF4-FFF2-40B4-BE49-F238E27FC236}">
                    <a16:creationId xmlns:a16="http://schemas.microsoft.com/office/drawing/2014/main" id="{1A1BA3C5-820F-E1CF-6F27-4EEDCF5214B2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63" name="Skupina 162">
              <a:extLst>
                <a:ext uri="{FF2B5EF4-FFF2-40B4-BE49-F238E27FC236}">
                  <a16:creationId xmlns:a16="http://schemas.microsoft.com/office/drawing/2014/main" id="{C43C9A93-CB7B-4663-40D0-6981AEFD5FDA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170" name="Obdélník 169">
                <a:extLst>
                  <a:ext uri="{FF2B5EF4-FFF2-40B4-BE49-F238E27FC236}">
                    <a16:creationId xmlns:a16="http://schemas.microsoft.com/office/drawing/2014/main" id="{18DA738A-F178-711A-AB5C-B78E12CCAD1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71" name="Blesk 170">
                <a:extLst>
                  <a:ext uri="{FF2B5EF4-FFF2-40B4-BE49-F238E27FC236}">
                    <a16:creationId xmlns:a16="http://schemas.microsoft.com/office/drawing/2014/main" id="{4627FA33-5DAE-3761-1C7D-FBD681E4759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64" name="Skupina 163">
              <a:extLst>
                <a:ext uri="{FF2B5EF4-FFF2-40B4-BE49-F238E27FC236}">
                  <a16:creationId xmlns:a16="http://schemas.microsoft.com/office/drawing/2014/main" id="{016CCB95-47F7-170F-139F-8548A84AA495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168" name="Obdélník 167">
                <a:extLst>
                  <a:ext uri="{FF2B5EF4-FFF2-40B4-BE49-F238E27FC236}">
                    <a16:creationId xmlns:a16="http://schemas.microsoft.com/office/drawing/2014/main" id="{444FF5D3-1D5E-BDE5-BEAE-0DE668132AD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69" name="Blesk 168">
                <a:extLst>
                  <a:ext uri="{FF2B5EF4-FFF2-40B4-BE49-F238E27FC236}">
                    <a16:creationId xmlns:a16="http://schemas.microsoft.com/office/drawing/2014/main" id="{EFB8D735-914B-CE39-0048-BE905CD8C07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65" name="Skupina 164">
              <a:extLst>
                <a:ext uri="{FF2B5EF4-FFF2-40B4-BE49-F238E27FC236}">
                  <a16:creationId xmlns:a16="http://schemas.microsoft.com/office/drawing/2014/main" id="{FEB0AA37-81B2-954B-D86D-21030231E09E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166" name="Obdélník 165">
                <a:extLst>
                  <a:ext uri="{FF2B5EF4-FFF2-40B4-BE49-F238E27FC236}">
                    <a16:creationId xmlns:a16="http://schemas.microsoft.com/office/drawing/2014/main" id="{DC61B4EE-0EE9-8625-4D0F-4785A41B6FF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67" name="Blesk 166">
                <a:extLst>
                  <a:ext uri="{FF2B5EF4-FFF2-40B4-BE49-F238E27FC236}">
                    <a16:creationId xmlns:a16="http://schemas.microsoft.com/office/drawing/2014/main" id="{41AC6220-DF47-03FE-B94E-C4C74EF9C56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86" name="Skupina 185">
            <a:extLst>
              <a:ext uri="{FF2B5EF4-FFF2-40B4-BE49-F238E27FC236}">
                <a16:creationId xmlns:a16="http://schemas.microsoft.com/office/drawing/2014/main" id="{0BAE11C6-7D21-6A99-1F2C-F53E47118EC9}"/>
              </a:ext>
            </a:extLst>
          </p:cNvPr>
          <p:cNvGrpSpPr/>
          <p:nvPr/>
        </p:nvGrpSpPr>
        <p:grpSpPr>
          <a:xfrm>
            <a:off x="6522066" y="2425470"/>
            <a:ext cx="797559" cy="951865"/>
            <a:chOff x="0" y="0"/>
            <a:chExt cx="1202838" cy="1657977"/>
          </a:xfrm>
        </p:grpSpPr>
        <p:grpSp>
          <p:nvGrpSpPr>
            <p:cNvPr id="187" name="Skupina 186">
              <a:extLst>
                <a:ext uri="{FF2B5EF4-FFF2-40B4-BE49-F238E27FC236}">
                  <a16:creationId xmlns:a16="http://schemas.microsoft.com/office/drawing/2014/main" id="{14318821-EFEF-BE4F-B3A6-6ED4C9A8B7D6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215" name="Obdélník 214">
                <a:extLst>
                  <a:ext uri="{FF2B5EF4-FFF2-40B4-BE49-F238E27FC236}">
                    <a16:creationId xmlns:a16="http://schemas.microsoft.com/office/drawing/2014/main" id="{C2305718-6CF3-255A-92D4-E8B924BB947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16" name="Blesk 215">
                <a:extLst>
                  <a:ext uri="{FF2B5EF4-FFF2-40B4-BE49-F238E27FC236}">
                    <a16:creationId xmlns:a16="http://schemas.microsoft.com/office/drawing/2014/main" id="{EEE77351-CE1F-3964-28BB-AE899AFB350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88" name="Skupina 187">
              <a:extLst>
                <a:ext uri="{FF2B5EF4-FFF2-40B4-BE49-F238E27FC236}">
                  <a16:creationId xmlns:a16="http://schemas.microsoft.com/office/drawing/2014/main" id="{C1BF14D1-5EF4-BF30-DDA8-4AB1DBD70EEC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213" name="Obdélník 212">
                <a:extLst>
                  <a:ext uri="{FF2B5EF4-FFF2-40B4-BE49-F238E27FC236}">
                    <a16:creationId xmlns:a16="http://schemas.microsoft.com/office/drawing/2014/main" id="{EF4FD4A2-CC8B-75FA-6A4D-C960E3FDFC1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14" name="Blesk 213">
                <a:extLst>
                  <a:ext uri="{FF2B5EF4-FFF2-40B4-BE49-F238E27FC236}">
                    <a16:creationId xmlns:a16="http://schemas.microsoft.com/office/drawing/2014/main" id="{043F6797-7D6F-A800-8D4B-DB745098057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89" name="Skupina 188">
              <a:extLst>
                <a:ext uri="{FF2B5EF4-FFF2-40B4-BE49-F238E27FC236}">
                  <a16:creationId xmlns:a16="http://schemas.microsoft.com/office/drawing/2014/main" id="{537ACBB9-6063-85E1-52AE-B6120E6BD1F7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211" name="Obdélník 210">
                <a:extLst>
                  <a:ext uri="{FF2B5EF4-FFF2-40B4-BE49-F238E27FC236}">
                    <a16:creationId xmlns:a16="http://schemas.microsoft.com/office/drawing/2014/main" id="{1A08D68B-B344-354C-2288-61FEF0135DC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12" name="Blesk 211">
                <a:extLst>
                  <a:ext uri="{FF2B5EF4-FFF2-40B4-BE49-F238E27FC236}">
                    <a16:creationId xmlns:a16="http://schemas.microsoft.com/office/drawing/2014/main" id="{F98DAC2C-BA48-8B41-876C-7E6238F13D2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90" name="Skupina 189">
              <a:extLst>
                <a:ext uri="{FF2B5EF4-FFF2-40B4-BE49-F238E27FC236}">
                  <a16:creationId xmlns:a16="http://schemas.microsoft.com/office/drawing/2014/main" id="{4EC37CBB-9C1D-CAD9-E88E-C38E7D01CAA2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209" name="Obdélník 208">
                <a:extLst>
                  <a:ext uri="{FF2B5EF4-FFF2-40B4-BE49-F238E27FC236}">
                    <a16:creationId xmlns:a16="http://schemas.microsoft.com/office/drawing/2014/main" id="{315630CD-21B0-D8F5-1533-9AE6D7AA674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10" name="Blesk 209">
                <a:extLst>
                  <a:ext uri="{FF2B5EF4-FFF2-40B4-BE49-F238E27FC236}">
                    <a16:creationId xmlns:a16="http://schemas.microsoft.com/office/drawing/2014/main" id="{89BC8716-0C84-4187-29FA-D422B152844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91" name="Skupina 190">
              <a:extLst>
                <a:ext uri="{FF2B5EF4-FFF2-40B4-BE49-F238E27FC236}">
                  <a16:creationId xmlns:a16="http://schemas.microsoft.com/office/drawing/2014/main" id="{6AA4B2EC-B1B3-07AF-B2E4-932EC2D38786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207" name="Obdélník 206">
                <a:extLst>
                  <a:ext uri="{FF2B5EF4-FFF2-40B4-BE49-F238E27FC236}">
                    <a16:creationId xmlns:a16="http://schemas.microsoft.com/office/drawing/2014/main" id="{DFB34FA3-95E8-5352-CFDE-26C354310D1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08" name="Blesk 207">
                <a:extLst>
                  <a:ext uri="{FF2B5EF4-FFF2-40B4-BE49-F238E27FC236}">
                    <a16:creationId xmlns:a16="http://schemas.microsoft.com/office/drawing/2014/main" id="{C5D5185B-0957-C193-2735-52B59AA8240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92" name="Skupina 191">
              <a:extLst>
                <a:ext uri="{FF2B5EF4-FFF2-40B4-BE49-F238E27FC236}">
                  <a16:creationId xmlns:a16="http://schemas.microsoft.com/office/drawing/2014/main" id="{C9EDF104-970A-39AF-24A4-C64479832607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205" name="Obdélník 204">
                <a:extLst>
                  <a:ext uri="{FF2B5EF4-FFF2-40B4-BE49-F238E27FC236}">
                    <a16:creationId xmlns:a16="http://schemas.microsoft.com/office/drawing/2014/main" id="{DFF3EAB0-4A3A-7A22-DE2C-A643D608CDE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06" name="Blesk 205">
                <a:extLst>
                  <a:ext uri="{FF2B5EF4-FFF2-40B4-BE49-F238E27FC236}">
                    <a16:creationId xmlns:a16="http://schemas.microsoft.com/office/drawing/2014/main" id="{3CC12E46-099D-6563-832F-2D0E7FEA82EA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93" name="Skupina 192">
              <a:extLst>
                <a:ext uri="{FF2B5EF4-FFF2-40B4-BE49-F238E27FC236}">
                  <a16:creationId xmlns:a16="http://schemas.microsoft.com/office/drawing/2014/main" id="{787F3ADC-14BD-56C2-49EA-1D9082881CF1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203" name="Obdélník 202">
                <a:extLst>
                  <a:ext uri="{FF2B5EF4-FFF2-40B4-BE49-F238E27FC236}">
                    <a16:creationId xmlns:a16="http://schemas.microsoft.com/office/drawing/2014/main" id="{8ABFC46C-FE94-84D0-DC8D-4EA9CA4243F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04" name="Blesk 203">
                <a:extLst>
                  <a:ext uri="{FF2B5EF4-FFF2-40B4-BE49-F238E27FC236}">
                    <a16:creationId xmlns:a16="http://schemas.microsoft.com/office/drawing/2014/main" id="{B0CE5078-004E-65F3-70F8-ED897E1D0FF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94" name="Skupina 193">
              <a:extLst>
                <a:ext uri="{FF2B5EF4-FFF2-40B4-BE49-F238E27FC236}">
                  <a16:creationId xmlns:a16="http://schemas.microsoft.com/office/drawing/2014/main" id="{1BC1F557-449C-841B-C2D0-EF25164E40BF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201" name="Obdélník 200">
                <a:extLst>
                  <a:ext uri="{FF2B5EF4-FFF2-40B4-BE49-F238E27FC236}">
                    <a16:creationId xmlns:a16="http://schemas.microsoft.com/office/drawing/2014/main" id="{EF916F87-443E-C864-531B-471A5CFCB54B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02" name="Blesk 201">
                <a:extLst>
                  <a:ext uri="{FF2B5EF4-FFF2-40B4-BE49-F238E27FC236}">
                    <a16:creationId xmlns:a16="http://schemas.microsoft.com/office/drawing/2014/main" id="{95EBB2B7-8A04-8F93-2FA2-1C62F05469E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95" name="Skupina 194">
              <a:extLst>
                <a:ext uri="{FF2B5EF4-FFF2-40B4-BE49-F238E27FC236}">
                  <a16:creationId xmlns:a16="http://schemas.microsoft.com/office/drawing/2014/main" id="{E21C9C72-F75B-94D6-DD2F-3E2ED8689BF5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199" name="Obdélník 198">
                <a:extLst>
                  <a:ext uri="{FF2B5EF4-FFF2-40B4-BE49-F238E27FC236}">
                    <a16:creationId xmlns:a16="http://schemas.microsoft.com/office/drawing/2014/main" id="{E93BDFEC-8877-83B6-0AD1-4F943E933E1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00" name="Blesk 199">
                <a:extLst>
                  <a:ext uri="{FF2B5EF4-FFF2-40B4-BE49-F238E27FC236}">
                    <a16:creationId xmlns:a16="http://schemas.microsoft.com/office/drawing/2014/main" id="{D7B8ECAD-1F6F-5882-6A0F-2422F9D07ED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96" name="Skupina 195">
              <a:extLst>
                <a:ext uri="{FF2B5EF4-FFF2-40B4-BE49-F238E27FC236}">
                  <a16:creationId xmlns:a16="http://schemas.microsoft.com/office/drawing/2014/main" id="{37CB08EC-7999-7BE4-CA47-F6EE12F7F055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197" name="Obdélník 196">
                <a:extLst>
                  <a:ext uri="{FF2B5EF4-FFF2-40B4-BE49-F238E27FC236}">
                    <a16:creationId xmlns:a16="http://schemas.microsoft.com/office/drawing/2014/main" id="{DFBE646D-0BE1-7914-AA92-27EB72AA3FF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98" name="Blesk 197">
                <a:extLst>
                  <a:ext uri="{FF2B5EF4-FFF2-40B4-BE49-F238E27FC236}">
                    <a16:creationId xmlns:a16="http://schemas.microsoft.com/office/drawing/2014/main" id="{DB6252EA-E112-3C47-E857-10FAB372A2B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217" name="Skupina 216">
            <a:extLst>
              <a:ext uri="{FF2B5EF4-FFF2-40B4-BE49-F238E27FC236}">
                <a16:creationId xmlns:a16="http://schemas.microsoft.com/office/drawing/2014/main" id="{235E188B-73BC-EC0F-5F5A-ACBBF63593FB}"/>
              </a:ext>
            </a:extLst>
          </p:cNvPr>
          <p:cNvGrpSpPr/>
          <p:nvPr/>
        </p:nvGrpSpPr>
        <p:grpSpPr>
          <a:xfrm>
            <a:off x="35522" y="3974662"/>
            <a:ext cx="197483" cy="288926"/>
            <a:chOff x="0" y="0"/>
            <a:chExt cx="318583" cy="522514"/>
          </a:xfrm>
        </p:grpSpPr>
        <p:sp>
          <p:nvSpPr>
            <p:cNvPr id="218" name="Obdélník 217">
              <a:extLst>
                <a:ext uri="{FF2B5EF4-FFF2-40B4-BE49-F238E27FC236}">
                  <a16:creationId xmlns:a16="http://schemas.microsoft.com/office/drawing/2014/main" id="{6867E187-2B02-CDAC-85C7-20CBD9C5507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19" name="Blesk 218">
              <a:extLst>
                <a:ext uri="{FF2B5EF4-FFF2-40B4-BE49-F238E27FC236}">
                  <a16:creationId xmlns:a16="http://schemas.microsoft.com/office/drawing/2014/main" id="{26B28194-AB3E-6E38-4CF8-99E1DEF1D06F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20" name="Skupina 219">
            <a:extLst>
              <a:ext uri="{FF2B5EF4-FFF2-40B4-BE49-F238E27FC236}">
                <a16:creationId xmlns:a16="http://schemas.microsoft.com/office/drawing/2014/main" id="{8AB25196-526A-59DA-8322-1F4EDF4A950D}"/>
              </a:ext>
            </a:extLst>
          </p:cNvPr>
          <p:cNvGrpSpPr/>
          <p:nvPr/>
        </p:nvGrpSpPr>
        <p:grpSpPr>
          <a:xfrm>
            <a:off x="855567" y="1249053"/>
            <a:ext cx="197483" cy="288926"/>
            <a:chOff x="0" y="0"/>
            <a:chExt cx="318583" cy="522514"/>
          </a:xfrm>
        </p:grpSpPr>
        <p:sp>
          <p:nvSpPr>
            <p:cNvPr id="221" name="Obdélník 220">
              <a:extLst>
                <a:ext uri="{FF2B5EF4-FFF2-40B4-BE49-F238E27FC236}">
                  <a16:creationId xmlns:a16="http://schemas.microsoft.com/office/drawing/2014/main" id="{A021A063-AC7D-5855-BAB2-F8818BF60C9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22" name="Blesk 221">
              <a:extLst>
                <a:ext uri="{FF2B5EF4-FFF2-40B4-BE49-F238E27FC236}">
                  <a16:creationId xmlns:a16="http://schemas.microsoft.com/office/drawing/2014/main" id="{3214E50B-5E3F-7E89-04DD-09452AB9F38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23" name="Skupina 222">
            <a:extLst>
              <a:ext uri="{FF2B5EF4-FFF2-40B4-BE49-F238E27FC236}">
                <a16:creationId xmlns:a16="http://schemas.microsoft.com/office/drawing/2014/main" id="{9124F45E-8968-A850-CDA0-21C5D1D84361}"/>
              </a:ext>
            </a:extLst>
          </p:cNvPr>
          <p:cNvGrpSpPr/>
          <p:nvPr/>
        </p:nvGrpSpPr>
        <p:grpSpPr>
          <a:xfrm>
            <a:off x="7153860" y="1266710"/>
            <a:ext cx="197483" cy="288926"/>
            <a:chOff x="0" y="0"/>
            <a:chExt cx="318583" cy="522514"/>
          </a:xfrm>
        </p:grpSpPr>
        <p:sp>
          <p:nvSpPr>
            <p:cNvPr id="224" name="Obdélník 223">
              <a:extLst>
                <a:ext uri="{FF2B5EF4-FFF2-40B4-BE49-F238E27FC236}">
                  <a16:creationId xmlns:a16="http://schemas.microsoft.com/office/drawing/2014/main" id="{F260913C-7E67-FB85-3E93-45D343AA485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25" name="Blesk 224">
              <a:extLst>
                <a:ext uri="{FF2B5EF4-FFF2-40B4-BE49-F238E27FC236}">
                  <a16:creationId xmlns:a16="http://schemas.microsoft.com/office/drawing/2014/main" id="{B1BD3284-B864-B3A0-C501-E98D6F9DD4E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26" name="Skupina 225">
            <a:extLst>
              <a:ext uri="{FF2B5EF4-FFF2-40B4-BE49-F238E27FC236}">
                <a16:creationId xmlns:a16="http://schemas.microsoft.com/office/drawing/2014/main" id="{75440E93-203B-A8D3-BCBB-75F6418D5343}"/>
              </a:ext>
            </a:extLst>
          </p:cNvPr>
          <p:cNvGrpSpPr/>
          <p:nvPr/>
        </p:nvGrpSpPr>
        <p:grpSpPr>
          <a:xfrm>
            <a:off x="2280690" y="3371527"/>
            <a:ext cx="197483" cy="288926"/>
            <a:chOff x="0" y="0"/>
            <a:chExt cx="318583" cy="522514"/>
          </a:xfrm>
        </p:grpSpPr>
        <p:sp>
          <p:nvSpPr>
            <p:cNvPr id="227" name="Obdélník 226">
              <a:extLst>
                <a:ext uri="{FF2B5EF4-FFF2-40B4-BE49-F238E27FC236}">
                  <a16:creationId xmlns:a16="http://schemas.microsoft.com/office/drawing/2014/main" id="{3DCE9FBD-8439-2942-B0C6-68BF38DD178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28" name="Blesk 227">
              <a:extLst>
                <a:ext uri="{FF2B5EF4-FFF2-40B4-BE49-F238E27FC236}">
                  <a16:creationId xmlns:a16="http://schemas.microsoft.com/office/drawing/2014/main" id="{4ECF8FF7-B51C-687A-30A3-4D333ADBBFD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29" name="Skupina 228">
            <a:extLst>
              <a:ext uri="{FF2B5EF4-FFF2-40B4-BE49-F238E27FC236}">
                <a16:creationId xmlns:a16="http://schemas.microsoft.com/office/drawing/2014/main" id="{3220A75F-13CF-30FA-EF4F-E73FC5A2DDDC}"/>
              </a:ext>
            </a:extLst>
          </p:cNvPr>
          <p:cNvGrpSpPr/>
          <p:nvPr/>
        </p:nvGrpSpPr>
        <p:grpSpPr>
          <a:xfrm>
            <a:off x="7384029" y="1316098"/>
            <a:ext cx="197483" cy="288926"/>
            <a:chOff x="0" y="0"/>
            <a:chExt cx="318583" cy="522514"/>
          </a:xfrm>
        </p:grpSpPr>
        <p:sp>
          <p:nvSpPr>
            <p:cNvPr id="230" name="Obdélník 229">
              <a:extLst>
                <a:ext uri="{FF2B5EF4-FFF2-40B4-BE49-F238E27FC236}">
                  <a16:creationId xmlns:a16="http://schemas.microsoft.com/office/drawing/2014/main" id="{74DD6263-4C1F-FB08-4F13-E1A21784F6F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31" name="Blesk 230">
              <a:extLst>
                <a:ext uri="{FF2B5EF4-FFF2-40B4-BE49-F238E27FC236}">
                  <a16:creationId xmlns:a16="http://schemas.microsoft.com/office/drawing/2014/main" id="{433F3AB6-88D8-62B1-F505-755288A5773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32" name="Skupina 231">
            <a:extLst>
              <a:ext uri="{FF2B5EF4-FFF2-40B4-BE49-F238E27FC236}">
                <a16:creationId xmlns:a16="http://schemas.microsoft.com/office/drawing/2014/main" id="{89776FF9-E6E0-78DD-82DB-F46248EA8A66}"/>
              </a:ext>
            </a:extLst>
          </p:cNvPr>
          <p:cNvGrpSpPr/>
          <p:nvPr/>
        </p:nvGrpSpPr>
        <p:grpSpPr>
          <a:xfrm>
            <a:off x="7597968" y="1354219"/>
            <a:ext cx="197483" cy="288926"/>
            <a:chOff x="0" y="0"/>
            <a:chExt cx="318583" cy="522514"/>
          </a:xfrm>
        </p:grpSpPr>
        <p:sp>
          <p:nvSpPr>
            <p:cNvPr id="233" name="Obdélník 232">
              <a:extLst>
                <a:ext uri="{FF2B5EF4-FFF2-40B4-BE49-F238E27FC236}">
                  <a16:creationId xmlns:a16="http://schemas.microsoft.com/office/drawing/2014/main" id="{A4B0990E-95EA-A813-D6AA-E7F983851C0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34" name="Blesk 233">
              <a:extLst>
                <a:ext uri="{FF2B5EF4-FFF2-40B4-BE49-F238E27FC236}">
                  <a16:creationId xmlns:a16="http://schemas.microsoft.com/office/drawing/2014/main" id="{415477BB-7E90-B3D0-9901-8FFD2617D28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35" name="Skupina 234">
            <a:extLst>
              <a:ext uri="{FF2B5EF4-FFF2-40B4-BE49-F238E27FC236}">
                <a16:creationId xmlns:a16="http://schemas.microsoft.com/office/drawing/2014/main" id="{8D76CF0A-EA65-BAAD-032D-40C2235C3F6F}"/>
              </a:ext>
            </a:extLst>
          </p:cNvPr>
          <p:cNvGrpSpPr/>
          <p:nvPr/>
        </p:nvGrpSpPr>
        <p:grpSpPr>
          <a:xfrm>
            <a:off x="4102863" y="3638695"/>
            <a:ext cx="802570" cy="900294"/>
            <a:chOff x="0" y="0"/>
            <a:chExt cx="1202838" cy="1657977"/>
          </a:xfrm>
        </p:grpSpPr>
        <p:grpSp>
          <p:nvGrpSpPr>
            <p:cNvPr id="236" name="Skupina 235">
              <a:extLst>
                <a:ext uri="{FF2B5EF4-FFF2-40B4-BE49-F238E27FC236}">
                  <a16:creationId xmlns:a16="http://schemas.microsoft.com/office/drawing/2014/main" id="{D667909E-16F9-0159-DFF9-4A321A9D7451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264" name="Obdélník 263">
                <a:extLst>
                  <a:ext uri="{FF2B5EF4-FFF2-40B4-BE49-F238E27FC236}">
                    <a16:creationId xmlns:a16="http://schemas.microsoft.com/office/drawing/2014/main" id="{90494755-4B43-8498-318C-7C6EC17AF10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65" name="Blesk 264">
                <a:extLst>
                  <a:ext uri="{FF2B5EF4-FFF2-40B4-BE49-F238E27FC236}">
                    <a16:creationId xmlns:a16="http://schemas.microsoft.com/office/drawing/2014/main" id="{018CE1DE-1DF0-34D7-4176-0D5A3B5E1BE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37" name="Skupina 236">
              <a:extLst>
                <a:ext uri="{FF2B5EF4-FFF2-40B4-BE49-F238E27FC236}">
                  <a16:creationId xmlns:a16="http://schemas.microsoft.com/office/drawing/2014/main" id="{FD741F7A-4D48-BB34-C483-5E2B8573D13C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262" name="Obdélník 261">
                <a:extLst>
                  <a:ext uri="{FF2B5EF4-FFF2-40B4-BE49-F238E27FC236}">
                    <a16:creationId xmlns:a16="http://schemas.microsoft.com/office/drawing/2014/main" id="{730D8AD4-03E1-ABB6-6342-ED620E40351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63" name="Blesk 262">
                <a:extLst>
                  <a:ext uri="{FF2B5EF4-FFF2-40B4-BE49-F238E27FC236}">
                    <a16:creationId xmlns:a16="http://schemas.microsoft.com/office/drawing/2014/main" id="{05EA93A6-C0C5-CC93-5282-E950CDF3961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38" name="Skupina 237">
              <a:extLst>
                <a:ext uri="{FF2B5EF4-FFF2-40B4-BE49-F238E27FC236}">
                  <a16:creationId xmlns:a16="http://schemas.microsoft.com/office/drawing/2014/main" id="{CA5A8422-D8ED-1B06-1339-492C2FEC4344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260" name="Obdélník 259">
                <a:extLst>
                  <a:ext uri="{FF2B5EF4-FFF2-40B4-BE49-F238E27FC236}">
                    <a16:creationId xmlns:a16="http://schemas.microsoft.com/office/drawing/2014/main" id="{AF095386-F8B6-D82A-FAD2-40C40F7D859A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61" name="Blesk 260">
                <a:extLst>
                  <a:ext uri="{FF2B5EF4-FFF2-40B4-BE49-F238E27FC236}">
                    <a16:creationId xmlns:a16="http://schemas.microsoft.com/office/drawing/2014/main" id="{31BC00FD-7932-10D9-9C82-B27954821FD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39" name="Skupina 238">
              <a:extLst>
                <a:ext uri="{FF2B5EF4-FFF2-40B4-BE49-F238E27FC236}">
                  <a16:creationId xmlns:a16="http://schemas.microsoft.com/office/drawing/2014/main" id="{4DD952FF-E682-EADB-BACF-D2E2CE3B0053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258" name="Obdélník 257">
                <a:extLst>
                  <a:ext uri="{FF2B5EF4-FFF2-40B4-BE49-F238E27FC236}">
                    <a16:creationId xmlns:a16="http://schemas.microsoft.com/office/drawing/2014/main" id="{6BBFDB14-6543-8C79-5C98-A3026EDA7215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59" name="Blesk 258">
                <a:extLst>
                  <a:ext uri="{FF2B5EF4-FFF2-40B4-BE49-F238E27FC236}">
                    <a16:creationId xmlns:a16="http://schemas.microsoft.com/office/drawing/2014/main" id="{3C4B7E38-F7D7-B1EF-26D4-1B0085C6D16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40" name="Skupina 239">
              <a:extLst>
                <a:ext uri="{FF2B5EF4-FFF2-40B4-BE49-F238E27FC236}">
                  <a16:creationId xmlns:a16="http://schemas.microsoft.com/office/drawing/2014/main" id="{9A511D09-54CA-11CA-95BE-2B2F7F9D2341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256" name="Obdélník 255">
                <a:extLst>
                  <a:ext uri="{FF2B5EF4-FFF2-40B4-BE49-F238E27FC236}">
                    <a16:creationId xmlns:a16="http://schemas.microsoft.com/office/drawing/2014/main" id="{2619A74D-5624-EB60-7F5F-58CED529A8D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57" name="Blesk 256">
                <a:extLst>
                  <a:ext uri="{FF2B5EF4-FFF2-40B4-BE49-F238E27FC236}">
                    <a16:creationId xmlns:a16="http://schemas.microsoft.com/office/drawing/2014/main" id="{8A249DE2-87DA-E384-CF9C-C150AAE4BEC2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41" name="Skupina 240">
              <a:extLst>
                <a:ext uri="{FF2B5EF4-FFF2-40B4-BE49-F238E27FC236}">
                  <a16:creationId xmlns:a16="http://schemas.microsoft.com/office/drawing/2014/main" id="{939E3A78-731B-B0FB-810F-D016F111D18C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254" name="Obdélník 253">
                <a:extLst>
                  <a:ext uri="{FF2B5EF4-FFF2-40B4-BE49-F238E27FC236}">
                    <a16:creationId xmlns:a16="http://schemas.microsoft.com/office/drawing/2014/main" id="{A6B2960A-A09F-B8E8-4235-19CA8472B19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55" name="Blesk 254">
                <a:extLst>
                  <a:ext uri="{FF2B5EF4-FFF2-40B4-BE49-F238E27FC236}">
                    <a16:creationId xmlns:a16="http://schemas.microsoft.com/office/drawing/2014/main" id="{846A0199-6AEF-A0B2-7FDB-137413F5D93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42" name="Skupina 241">
              <a:extLst>
                <a:ext uri="{FF2B5EF4-FFF2-40B4-BE49-F238E27FC236}">
                  <a16:creationId xmlns:a16="http://schemas.microsoft.com/office/drawing/2014/main" id="{E7572534-5DC7-2382-73D9-DD2C3F8FEA5E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252" name="Obdélník 251">
                <a:extLst>
                  <a:ext uri="{FF2B5EF4-FFF2-40B4-BE49-F238E27FC236}">
                    <a16:creationId xmlns:a16="http://schemas.microsoft.com/office/drawing/2014/main" id="{8A78D71D-2E3B-1D62-47E7-680A0B73EB4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53" name="Blesk 252">
                <a:extLst>
                  <a:ext uri="{FF2B5EF4-FFF2-40B4-BE49-F238E27FC236}">
                    <a16:creationId xmlns:a16="http://schemas.microsoft.com/office/drawing/2014/main" id="{113E5799-766C-A0CF-560F-63871725ACF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43" name="Skupina 242">
              <a:extLst>
                <a:ext uri="{FF2B5EF4-FFF2-40B4-BE49-F238E27FC236}">
                  <a16:creationId xmlns:a16="http://schemas.microsoft.com/office/drawing/2014/main" id="{E0E5ACF8-7C0C-5D0B-AEC9-A87B01566542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250" name="Obdélník 249">
                <a:extLst>
                  <a:ext uri="{FF2B5EF4-FFF2-40B4-BE49-F238E27FC236}">
                    <a16:creationId xmlns:a16="http://schemas.microsoft.com/office/drawing/2014/main" id="{742294ED-042D-D6B9-5D72-79CFB92546F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51" name="Blesk 250">
                <a:extLst>
                  <a:ext uri="{FF2B5EF4-FFF2-40B4-BE49-F238E27FC236}">
                    <a16:creationId xmlns:a16="http://schemas.microsoft.com/office/drawing/2014/main" id="{E9C557CD-6219-77F9-A2BD-240E16DB315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44" name="Skupina 243">
              <a:extLst>
                <a:ext uri="{FF2B5EF4-FFF2-40B4-BE49-F238E27FC236}">
                  <a16:creationId xmlns:a16="http://schemas.microsoft.com/office/drawing/2014/main" id="{420012D7-9513-828E-A2E4-F1CF86F1E38C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248" name="Obdélník 247">
                <a:extLst>
                  <a:ext uri="{FF2B5EF4-FFF2-40B4-BE49-F238E27FC236}">
                    <a16:creationId xmlns:a16="http://schemas.microsoft.com/office/drawing/2014/main" id="{C040876B-83A1-ED64-4FEA-8204CBA85F65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49" name="Blesk 248">
                <a:extLst>
                  <a:ext uri="{FF2B5EF4-FFF2-40B4-BE49-F238E27FC236}">
                    <a16:creationId xmlns:a16="http://schemas.microsoft.com/office/drawing/2014/main" id="{E1CA841B-88A7-4984-7DBB-381B8447B71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45" name="Skupina 244">
              <a:extLst>
                <a:ext uri="{FF2B5EF4-FFF2-40B4-BE49-F238E27FC236}">
                  <a16:creationId xmlns:a16="http://schemas.microsoft.com/office/drawing/2014/main" id="{2B9456DE-B200-2E1E-52F7-AB4A22378850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246" name="Obdélník 245">
                <a:extLst>
                  <a:ext uri="{FF2B5EF4-FFF2-40B4-BE49-F238E27FC236}">
                    <a16:creationId xmlns:a16="http://schemas.microsoft.com/office/drawing/2014/main" id="{F38E643B-609D-F8D9-E2E1-7C8266E321E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47" name="Blesk 246">
                <a:extLst>
                  <a:ext uri="{FF2B5EF4-FFF2-40B4-BE49-F238E27FC236}">
                    <a16:creationId xmlns:a16="http://schemas.microsoft.com/office/drawing/2014/main" id="{2A6AD800-DADC-2FEB-3EDF-9DE1C45528B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297" name="Skupina 296">
            <a:extLst>
              <a:ext uri="{FF2B5EF4-FFF2-40B4-BE49-F238E27FC236}">
                <a16:creationId xmlns:a16="http://schemas.microsoft.com/office/drawing/2014/main" id="{88954FE8-A98B-C004-8A1E-EFCEC9347E92}"/>
              </a:ext>
            </a:extLst>
          </p:cNvPr>
          <p:cNvGrpSpPr/>
          <p:nvPr/>
        </p:nvGrpSpPr>
        <p:grpSpPr>
          <a:xfrm>
            <a:off x="8221018" y="3373681"/>
            <a:ext cx="197483" cy="288926"/>
            <a:chOff x="0" y="0"/>
            <a:chExt cx="318583" cy="522514"/>
          </a:xfrm>
        </p:grpSpPr>
        <p:sp>
          <p:nvSpPr>
            <p:cNvPr id="298" name="Obdélník 297">
              <a:extLst>
                <a:ext uri="{FF2B5EF4-FFF2-40B4-BE49-F238E27FC236}">
                  <a16:creationId xmlns:a16="http://schemas.microsoft.com/office/drawing/2014/main" id="{40553CA2-2A4B-A903-CE28-CEDBD342034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99" name="Blesk 298">
              <a:extLst>
                <a:ext uri="{FF2B5EF4-FFF2-40B4-BE49-F238E27FC236}">
                  <a16:creationId xmlns:a16="http://schemas.microsoft.com/office/drawing/2014/main" id="{5B10A193-0992-E28F-A42A-919E6BF9D76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00" name="Skupina 299">
            <a:extLst>
              <a:ext uri="{FF2B5EF4-FFF2-40B4-BE49-F238E27FC236}">
                <a16:creationId xmlns:a16="http://schemas.microsoft.com/office/drawing/2014/main" id="{6A4BA2F0-0920-9E4A-1EEB-7FFBEE4AB071}"/>
              </a:ext>
            </a:extLst>
          </p:cNvPr>
          <p:cNvGrpSpPr/>
          <p:nvPr/>
        </p:nvGrpSpPr>
        <p:grpSpPr>
          <a:xfrm>
            <a:off x="3267759" y="1883216"/>
            <a:ext cx="238400" cy="323057"/>
            <a:chOff x="0" y="0"/>
            <a:chExt cx="318583" cy="522514"/>
          </a:xfrm>
        </p:grpSpPr>
        <p:sp>
          <p:nvSpPr>
            <p:cNvPr id="301" name="Obdélník 300">
              <a:extLst>
                <a:ext uri="{FF2B5EF4-FFF2-40B4-BE49-F238E27FC236}">
                  <a16:creationId xmlns:a16="http://schemas.microsoft.com/office/drawing/2014/main" id="{22C332AE-90B8-8B79-73E6-CF9F7FB9886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02" name="Blesk 301">
              <a:extLst>
                <a:ext uri="{FF2B5EF4-FFF2-40B4-BE49-F238E27FC236}">
                  <a16:creationId xmlns:a16="http://schemas.microsoft.com/office/drawing/2014/main" id="{34EED4C3-5314-82F6-9860-2437D37D205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03" name="Skupina 302">
            <a:extLst>
              <a:ext uri="{FF2B5EF4-FFF2-40B4-BE49-F238E27FC236}">
                <a16:creationId xmlns:a16="http://schemas.microsoft.com/office/drawing/2014/main" id="{25B0112C-F00E-6A9B-4F75-C4D11BBF3015}"/>
              </a:ext>
            </a:extLst>
          </p:cNvPr>
          <p:cNvGrpSpPr/>
          <p:nvPr/>
        </p:nvGrpSpPr>
        <p:grpSpPr>
          <a:xfrm>
            <a:off x="5290352" y="2135427"/>
            <a:ext cx="202711" cy="347111"/>
            <a:chOff x="0" y="0"/>
            <a:chExt cx="318583" cy="522514"/>
          </a:xfrm>
        </p:grpSpPr>
        <p:sp>
          <p:nvSpPr>
            <p:cNvPr id="304" name="Obdélník 303">
              <a:extLst>
                <a:ext uri="{FF2B5EF4-FFF2-40B4-BE49-F238E27FC236}">
                  <a16:creationId xmlns:a16="http://schemas.microsoft.com/office/drawing/2014/main" id="{85FC688E-150D-BE54-7369-2ACF90D9071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05" name="Blesk 304">
              <a:extLst>
                <a:ext uri="{FF2B5EF4-FFF2-40B4-BE49-F238E27FC236}">
                  <a16:creationId xmlns:a16="http://schemas.microsoft.com/office/drawing/2014/main" id="{6D52C12A-24DE-554F-7FF3-BBBABB27B33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307" name="Obdélník 306">
            <a:extLst>
              <a:ext uri="{FF2B5EF4-FFF2-40B4-BE49-F238E27FC236}">
                <a16:creationId xmlns:a16="http://schemas.microsoft.com/office/drawing/2014/main" id="{896AF599-0022-A8C5-6244-FCC3913722E6}"/>
              </a:ext>
            </a:extLst>
          </p:cNvPr>
          <p:cNvSpPr/>
          <p:nvPr/>
        </p:nvSpPr>
        <p:spPr>
          <a:xfrm rot="10800000" flipV="1">
            <a:off x="234881" y="4948276"/>
            <a:ext cx="280510" cy="2686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C8CB1F7-27D9-8173-BFA1-06692E96E281}"/>
              </a:ext>
            </a:extLst>
          </p:cNvPr>
          <p:cNvSpPr/>
          <p:nvPr/>
        </p:nvSpPr>
        <p:spPr>
          <a:xfrm rot="10800000" flipV="1">
            <a:off x="3196096" y="2923257"/>
            <a:ext cx="280510" cy="2686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D654447F-3C18-9321-68CB-B9E9E536DFCB}"/>
              </a:ext>
            </a:extLst>
          </p:cNvPr>
          <p:cNvGrpSpPr/>
          <p:nvPr/>
        </p:nvGrpSpPr>
        <p:grpSpPr>
          <a:xfrm>
            <a:off x="6758878" y="782174"/>
            <a:ext cx="197483" cy="288926"/>
            <a:chOff x="0" y="0"/>
            <a:chExt cx="318583" cy="522514"/>
          </a:xfrm>
        </p:grpSpPr>
        <p:sp>
          <p:nvSpPr>
            <p:cNvPr id="266" name="Obdélník 265">
              <a:extLst>
                <a:ext uri="{FF2B5EF4-FFF2-40B4-BE49-F238E27FC236}">
                  <a16:creationId xmlns:a16="http://schemas.microsoft.com/office/drawing/2014/main" id="{C173EA68-BF1A-E421-2712-648E92C0E32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67" name="Blesk 266">
              <a:extLst>
                <a:ext uri="{FF2B5EF4-FFF2-40B4-BE49-F238E27FC236}">
                  <a16:creationId xmlns:a16="http://schemas.microsoft.com/office/drawing/2014/main" id="{D78E0351-F6D3-6C40-A357-5888E951E4A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68" name="Skupina 267">
            <a:extLst>
              <a:ext uri="{FF2B5EF4-FFF2-40B4-BE49-F238E27FC236}">
                <a16:creationId xmlns:a16="http://schemas.microsoft.com/office/drawing/2014/main" id="{D4AEEF1D-BB71-D326-7CCD-D8C537E9CC5B}"/>
              </a:ext>
            </a:extLst>
          </p:cNvPr>
          <p:cNvGrpSpPr/>
          <p:nvPr/>
        </p:nvGrpSpPr>
        <p:grpSpPr>
          <a:xfrm>
            <a:off x="8602290" y="1078992"/>
            <a:ext cx="197483" cy="288926"/>
            <a:chOff x="0" y="0"/>
            <a:chExt cx="318583" cy="522514"/>
          </a:xfrm>
        </p:grpSpPr>
        <p:sp>
          <p:nvSpPr>
            <p:cNvPr id="269" name="Obdélník 268">
              <a:extLst>
                <a:ext uri="{FF2B5EF4-FFF2-40B4-BE49-F238E27FC236}">
                  <a16:creationId xmlns:a16="http://schemas.microsoft.com/office/drawing/2014/main" id="{0D6587E9-8510-F7ED-0345-B1966E78D7A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70" name="Blesk 269">
              <a:extLst>
                <a:ext uri="{FF2B5EF4-FFF2-40B4-BE49-F238E27FC236}">
                  <a16:creationId xmlns:a16="http://schemas.microsoft.com/office/drawing/2014/main" id="{73885A10-C299-5B6E-3868-5FEB88E59CA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71" name="Skupina 270">
            <a:extLst>
              <a:ext uri="{FF2B5EF4-FFF2-40B4-BE49-F238E27FC236}">
                <a16:creationId xmlns:a16="http://schemas.microsoft.com/office/drawing/2014/main" id="{6ACC2256-5AFD-695B-A17E-53FEFD9BB944}"/>
              </a:ext>
            </a:extLst>
          </p:cNvPr>
          <p:cNvGrpSpPr/>
          <p:nvPr/>
        </p:nvGrpSpPr>
        <p:grpSpPr>
          <a:xfrm>
            <a:off x="878223" y="3994754"/>
            <a:ext cx="197483" cy="288926"/>
            <a:chOff x="0" y="0"/>
            <a:chExt cx="318583" cy="522514"/>
          </a:xfrm>
        </p:grpSpPr>
        <p:sp>
          <p:nvSpPr>
            <p:cNvPr id="272" name="Obdélník 271">
              <a:extLst>
                <a:ext uri="{FF2B5EF4-FFF2-40B4-BE49-F238E27FC236}">
                  <a16:creationId xmlns:a16="http://schemas.microsoft.com/office/drawing/2014/main" id="{CC668FE7-AE3B-75FD-C946-76F7198A222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73" name="Blesk 272">
              <a:extLst>
                <a:ext uri="{FF2B5EF4-FFF2-40B4-BE49-F238E27FC236}">
                  <a16:creationId xmlns:a16="http://schemas.microsoft.com/office/drawing/2014/main" id="{3B938814-BD98-B222-A178-64364EFB298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74" name="Skupina 273">
            <a:extLst>
              <a:ext uri="{FF2B5EF4-FFF2-40B4-BE49-F238E27FC236}">
                <a16:creationId xmlns:a16="http://schemas.microsoft.com/office/drawing/2014/main" id="{F7EC70F0-9616-419B-511F-BF0BBC9523ED}"/>
              </a:ext>
            </a:extLst>
          </p:cNvPr>
          <p:cNvGrpSpPr/>
          <p:nvPr/>
        </p:nvGrpSpPr>
        <p:grpSpPr>
          <a:xfrm>
            <a:off x="1274184" y="3674420"/>
            <a:ext cx="197483" cy="288926"/>
            <a:chOff x="0" y="0"/>
            <a:chExt cx="318583" cy="522514"/>
          </a:xfrm>
        </p:grpSpPr>
        <p:sp>
          <p:nvSpPr>
            <p:cNvPr id="275" name="Obdélník 274">
              <a:extLst>
                <a:ext uri="{FF2B5EF4-FFF2-40B4-BE49-F238E27FC236}">
                  <a16:creationId xmlns:a16="http://schemas.microsoft.com/office/drawing/2014/main" id="{5F40B5D8-D1CC-F63A-3D43-6BDD3D778A7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76" name="Blesk 275">
              <a:extLst>
                <a:ext uri="{FF2B5EF4-FFF2-40B4-BE49-F238E27FC236}">
                  <a16:creationId xmlns:a16="http://schemas.microsoft.com/office/drawing/2014/main" id="{D4F89E20-4F78-30CF-F8F4-7FE2404EF93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77" name="Skupina 276">
            <a:extLst>
              <a:ext uri="{FF2B5EF4-FFF2-40B4-BE49-F238E27FC236}">
                <a16:creationId xmlns:a16="http://schemas.microsoft.com/office/drawing/2014/main" id="{3A0A3DEC-E353-A060-7E0D-464944A646C8}"/>
              </a:ext>
            </a:extLst>
          </p:cNvPr>
          <p:cNvGrpSpPr/>
          <p:nvPr/>
        </p:nvGrpSpPr>
        <p:grpSpPr>
          <a:xfrm>
            <a:off x="7218816" y="2388973"/>
            <a:ext cx="197483" cy="288926"/>
            <a:chOff x="0" y="0"/>
            <a:chExt cx="318583" cy="522514"/>
          </a:xfrm>
        </p:grpSpPr>
        <p:sp>
          <p:nvSpPr>
            <p:cNvPr id="278" name="Obdélník 277">
              <a:extLst>
                <a:ext uri="{FF2B5EF4-FFF2-40B4-BE49-F238E27FC236}">
                  <a16:creationId xmlns:a16="http://schemas.microsoft.com/office/drawing/2014/main" id="{B8F35A3B-882C-E026-25D3-7862986889A3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79" name="Blesk 278">
              <a:extLst>
                <a:ext uri="{FF2B5EF4-FFF2-40B4-BE49-F238E27FC236}">
                  <a16:creationId xmlns:a16="http://schemas.microsoft.com/office/drawing/2014/main" id="{7D945D43-74EA-E2A4-4873-35AE2221BBC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280" name="Skupina 279">
            <a:extLst>
              <a:ext uri="{FF2B5EF4-FFF2-40B4-BE49-F238E27FC236}">
                <a16:creationId xmlns:a16="http://schemas.microsoft.com/office/drawing/2014/main" id="{BF172C4F-F9BF-88D1-F2B8-F5D1F0E7E217}"/>
              </a:ext>
            </a:extLst>
          </p:cNvPr>
          <p:cNvGrpSpPr/>
          <p:nvPr/>
        </p:nvGrpSpPr>
        <p:grpSpPr>
          <a:xfrm>
            <a:off x="11209501" y="3084902"/>
            <a:ext cx="651103" cy="744280"/>
            <a:chOff x="0" y="0"/>
            <a:chExt cx="1202838" cy="1657977"/>
          </a:xfrm>
        </p:grpSpPr>
        <p:grpSp>
          <p:nvGrpSpPr>
            <p:cNvPr id="281" name="Skupina 280">
              <a:extLst>
                <a:ext uri="{FF2B5EF4-FFF2-40B4-BE49-F238E27FC236}">
                  <a16:creationId xmlns:a16="http://schemas.microsoft.com/office/drawing/2014/main" id="{74E312F8-DA28-D381-DF01-8D36A2C33515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320" name="Obdélník 319">
                <a:extLst>
                  <a:ext uri="{FF2B5EF4-FFF2-40B4-BE49-F238E27FC236}">
                    <a16:creationId xmlns:a16="http://schemas.microsoft.com/office/drawing/2014/main" id="{A454803B-CC09-472C-F83D-FF23EA07B05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21" name="Blesk 320">
                <a:extLst>
                  <a:ext uri="{FF2B5EF4-FFF2-40B4-BE49-F238E27FC236}">
                    <a16:creationId xmlns:a16="http://schemas.microsoft.com/office/drawing/2014/main" id="{72E7A418-4443-BD36-6666-3D70D823773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82" name="Skupina 281">
              <a:extLst>
                <a:ext uri="{FF2B5EF4-FFF2-40B4-BE49-F238E27FC236}">
                  <a16:creationId xmlns:a16="http://schemas.microsoft.com/office/drawing/2014/main" id="{BE090B8E-8EE1-6944-3545-C8B6ED107143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318" name="Obdélník 317">
                <a:extLst>
                  <a:ext uri="{FF2B5EF4-FFF2-40B4-BE49-F238E27FC236}">
                    <a16:creationId xmlns:a16="http://schemas.microsoft.com/office/drawing/2014/main" id="{50F148D3-6438-9249-1835-4A884206A0E4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19" name="Blesk 318">
                <a:extLst>
                  <a:ext uri="{FF2B5EF4-FFF2-40B4-BE49-F238E27FC236}">
                    <a16:creationId xmlns:a16="http://schemas.microsoft.com/office/drawing/2014/main" id="{DF14AAE8-940C-E137-6AAC-F933792B645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83" name="Skupina 282">
              <a:extLst>
                <a:ext uri="{FF2B5EF4-FFF2-40B4-BE49-F238E27FC236}">
                  <a16:creationId xmlns:a16="http://schemas.microsoft.com/office/drawing/2014/main" id="{D0B9AD47-6162-C373-0000-49581818E058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316" name="Obdélník 315">
                <a:extLst>
                  <a:ext uri="{FF2B5EF4-FFF2-40B4-BE49-F238E27FC236}">
                    <a16:creationId xmlns:a16="http://schemas.microsoft.com/office/drawing/2014/main" id="{6871C7C8-8756-A95D-DF9E-7E1F1517A28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17" name="Blesk 316">
                <a:extLst>
                  <a:ext uri="{FF2B5EF4-FFF2-40B4-BE49-F238E27FC236}">
                    <a16:creationId xmlns:a16="http://schemas.microsoft.com/office/drawing/2014/main" id="{01410AC1-DC96-4E90-AD78-51A48F6BB8A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84" name="Skupina 283">
              <a:extLst>
                <a:ext uri="{FF2B5EF4-FFF2-40B4-BE49-F238E27FC236}">
                  <a16:creationId xmlns:a16="http://schemas.microsoft.com/office/drawing/2014/main" id="{4E665ADA-BAA7-2993-29E5-53A24D193E7B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314" name="Obdélník 313">
                <a:extLst>
                  <a:ext uri="{FF2B5EF4-FFF2-40B4-BE49-F238E27FC236}">
                    <a16:creationId xmlns:a16="http://schemas.microsoft.com/office/drawing/2014/main" id="{8C32227E-6997-ED92-15EF-0D5C065E44C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15" name="Blesk 314">
                <a:extLst>
                  <a:ext uri="{FF2B5EF4-FFF2-40B4-BE49-F238E27FC236}">
                    <a16:creationId xmlns:a16="http://schemas.microsoft.com/office/drawing/2014/main" id="{9695CBF1-45E7-D96F-6F60-714B2B61D72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85" name="Skupina 284">
              <a:extLst>
                <a:ext uri="{FF2B5EF4-FFF2-40B4-BE49-F238E27FC236}">
                  <a16:creationId xmlns:a16="http://schemas.microsoft.com/office/drawing/2014/main" id="{B189B4AD-5715-793B-39FC-F0BB599D1CCA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312" name="Obdélník 311">
                <a:extLst>
                  <a:ext uri="{FF2B5EF4-FFF2-40B4-BE49-F238E27FC236}">
                    <a16:creationId xmlns:a16="http://schemas.microsoft.com/office/drawing/2014/main" id="{2BD39697-60F6-99BC-3F9C-0220D17DE32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13" name="Blesk 312">
                <a:extLst>
                  <a:ext uri="{FF2B5EF4-FFF2-40B4-BE49-F238E27FC236}">
                    <a16:creationId xmlns:a16="http://schemas.microsoft.com/office/drawing/2014/main" id="{6F99E8DA-1919-F6C3-B60B-938B20B4C36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86" name="Skupina 285">
              <a:extLst>
                <a:ext uri="{FF2B5EF4-FFF2-40B4-BE49-F238E27FC236}">
                  <a16:creationId xmlns:a16="http://schemas.microsoft.com/office/drawing/2014/main" id="{EA092CE4-89F7-A53D-254E-6C5D496C764E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310" name="Obdélník 309">
                <a:extLst>
                  <a:ext uri="{FF2B5EF4-FFF2-40B4-BE49-F238E27FC236}">
                    <a16:creationId xmlns:a16="http://schemas.microsoft.com/office/drawing/2014/main" id="{C3B11DAD-C2D4-93ED-AEAF-DE40EC2E4844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11" name="Blesk 310">
                <a:extLst>
                  <a:ext uri="{FF2B5EF4-FFF2-40B4-BE49-F238E27FC236}">
                    <a16:creationId xmlns:a16="http://schemas.microsoft.com/office/drawing/2014/main" id="{C75942CF-CBFC-4467-3E4E-C1BAC5A9B49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87" name="Skupina 286">
              <a:extLst>
                <a:ext uri="{FF2B5EF4-FFF2-40B4-BE49-F238E27FC236}">
                  <a16:creationId xmlns:a16="http://schemas.microsoft.com/office/drawing/2014/main" id="{FF857806-613D-4604-6668-D708FE5017A8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308" name="Obdélník 307">
                <a:extLst>
                  <a:ext uri="{FF2B5EF4-FFF2-40B4-BE49-F238E27FC236}">
                    <a16:creationId xmlns:a16="http://schemas.microsoft.com/office/drawing/2014/main" id="{8F3463C6-E53C-B91B-767C-D57C6D2E1EB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09" name="Blesk 308">
                <a:extLst>
                  <a:ext uri="{FF2B5EF4-FFF2-40B4-BE49-F238E27FC236}">
                    <a16:creationId xmlns:a16="http://schemas.microsoft.com/office/drawing/2014/main" id="{2AA0CE3B-9604-089C-015E-37A47BEE466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88" name="Skupina 287">
              <a:extLst>
                <a:ext uri="{FF2B5EF4-FFF2-40B4-BE49-F238E27FC236}">
                  <a16:creationId xmlns:a16="http://schemas.microsoft.com/office/drawing/2014/main" id="{BB3D36AA-08A0-0A00-4F9C-E81F2C7C2713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295" name="Obdélník 294">
                <a:extLst>
                  <a:ext uri="{FF2B5EF4-FFF2-40B4-BE49-F238E27FC236}">
                    <a16:creationId xmlns:a16="http://schemas.microsoft.com/office/drawing/2014/main" id="{20378099-3DAF-505D-8D64-7EC1158F47B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96" name="Blesk 295">
                <a:extLst>
                  <a:ext uri="{FF2B5EF4-FFF2-40B4-BE49-F238E27FC236}">
                    <a16:creationId xmlns:a16="http://schemas.microsoft.com/office/drawing/2014/main" id="{DBD7A283-B691-EF06-A784-5067E744628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89" name="Skupina 288">
              <a:extLst>
                <a:ext uri="{FF2B5EF4-FFF2-40B4-BE49-F238E27FC236}">
                  <a16:creationId xmlns:a16="http://schemas.microsoft.com/office/drawing/2014/main" id="{EC765CC8-7F30-8B9E-4D0D-D51E9595DB88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293" name="Obdélník 292">
                <a:extLst>
                  <a:ext uri="{FF2B5EF4-FFF2-40B4-BE49-F238E27FC236}">
                    <a16:creationId xmlns:a16="http://schemas.microsoft.com/office/drawing/2014/main" id="{618BBC3C-820D-D956-A9B6-83C758B6ACC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94" name="Blesk 293">
                <a:extLst>
                  <a:ext uri="{FF2B5EF4-FFF2-40B4-BE49-F238E27FC236}">
                    <a16:creationId xmlns:a16="http://schemas.microsoft.com/office/drawing/2014/main" id="{A07B0A50-0877-3A93-8EC7-FB52C98D353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290" name="Skupina 289">
              <a:extLst>
                <a:ext uri="{FF2B5EF4-FFF2-40B4-BE49-F238E27FC236}">
                  <a16:creationId xmlns:a16="http://schemas.microsoft.com/office/drawing/2014/main" id="{B0D6D979-9398-0679-89F2-D82A09F6F39F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291" name="Obdélník 290">
                <a:extLst>
                  <a:ext uri="{FF2B5EF4-FFF2-40B4-BE49-F238E27FC236}">
                    <a16:creationId xmlns:a16="http://schemas.microsoft.com/office/drawing/2014/main" id="{ABB715CB-FEF0-C2C5-F226-56248B0E9EA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292" name="Blesk 291">
                <a:extLst>
                  <a:ext uri="{FF2B5EF4-FFF2-40B4-BE49-F238E27FC236}">
                    <a16:creationId xmlns:a16="http://schemas.microsoft.com/office/drawing/2014/main" id="{BF3C9132-3C66-3DAF-7403-8774C327986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322" name="Skupina 321">
            <a:extLst>
              <a:ext uri="{FF2B5EF4-FFF2-40B4-BE49-F238E27FC236}">
                <a16:creationId xmlns:a16="http://schemas.microsoft.com/office/drawing/2014/main" id="{EDB70FB1-0B6D-042D-E46E-96692405D05D}"/>
              </a:ext>
            </a:extLst>
          </p:cNvPr>
          <p:cNvGrpSpPr/>
          <p:nvPr/>
        </p:nvGrpSpPr>
        <p:grpSpPr>
          <a:xfrm>
            <a:off x="8851674" y="873278"/>
            <a:ext cx="797559" cy="951865"/>
            <a:chOff x="0" y="0"/>
            <a:chExt cx="1202838" cy="1657977"/>
          </a:xfrm>
        </p:grpSpPr>
        <p:grpSp>
          <p:nvGrpSpPr>
            <p:cNvPr id="323" name="Skupina 322">
              <a:extLst>
                <a:ext uri="{FF2B5EF4-FFF2-40B4-BE49-F238E27FC236}">
                  <a16:creationId xmlns:a16="http://schemas.microsoft.com/office/drawing/2014/main" id="{7CDDDDA0-F088-D420-5416-1B566F7F9E77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351" name="Obdélník 350">
                <a:extLst>
                  <a:ext uri="{FF2B5EF4-FFF2-40B4-BE49-F238E27FC236}">
                    <a16:creationId xmlns:a16="http://schemas.microsoft.com/office/drawing/2014/main" id="{F0F08867-286C-C41D-5618-2857628C7B6B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52" name="Blesk 351">
                <a:extLst>
                  <a:ext uri="{FF2B5EF4-FFF2-40B4-BE49-F238E27FC236}">
                    <a16:creationId xmlns:a16="http://schemas.microsoft.com/office/drawing/2014/main" id="{3EE2985D-7833-1771-CF5E-65ACE8B2E59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24" name="Skupina 323">
              <a:extLst>
                <a:ext uri="{FF2B5EF4-FFF2-40B4-BE49-F238E27FC236}">
                  <a16:creationId xmlns:a16="http://schemas.microsoft.com/office/drawing/2014/main" id="{3632749C-28AB-98EB-2FF0-DFAFF85E5C3A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349" name="Obdélník 348">
                <a:extLst>
                  <a:ext uri="{FF2B5EF4-FFF2-40B4-BE49-F238E27FC236}">
                    <a16:creationId xmlns:a16="http://schemas.microsoft.com/office/drawing/2014/main" id="{7ABC6620-5B05-9A34-0FB1-317079911D2B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50" name="Blesk 349">
                <a:extLst>
                  <a:ext uri="{FF2B5EF4-FFF2-40B4-BE49-F238E27FC236}">
                    <a16:creationId xmlns:a16="http://schemas.microsoft.com/office/drawing/2014/main" id="{4F379575-8934-FAEC-A55D-7D30BE97410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25" name="Skupina 324">
              <a:extLst>
                <a:ext uri="{FF2B5EF4-FFF2-40B4-BE49-F238E27FC236}">
                  <a16:creationId xmlns:a16="http://schemas.microsoft.com/office/drawing/2014/main" id="{A275BCEE-C8E8-C9DB-DC87-D307980B3A22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347" name="Obdélník 346">
                <a:extLst>
                  <a:ext uri="{FF2B5EF4-FFF2-40B4-BE49-F238E27FC236}">
                    <a16:creationId xmlns:a16="http://schemas.microsoft.com/office/drawing/2014/main" id="{518A14C4-239C-432A-A036-29F7BA3661E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48" name="Blesk 347">
                <a:extLst>
                  <a:ext uri="{FF2B5EF4-FFF2-40B4-BE49-F238E27FC236}">
                    <a16:creationId xmlns:a16="http://schemas.microsoft.com/office/drawing/2014/main" id="{977F24EB-87E8-87A4-27F2-209483F784B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26" name="Skupina 325">
              <a:extLst>
                <a:ext uri="{FF2B5EF4-FFF2-40B4-BE49-F238E27FC236}">
                  <a16:creationId xmlns:a16="http://schemas.microsoft.com/office/drawing/2014/main" id="{5D5638DC-B2FA-3884-BA9E-843C10A88AE8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345" name="Obdélník 344">
                <a:extLst>
                  <a:ext uri="{FF2B5EF4-FFF2-40B4-BE49-F238E27FC236}">
                    <a16:creationId xmlns:a16="http://schemas.microsoft.com/office/drawing/2014/main" id="{00B0B1A4-23AF-0313-A2C4-E4791C7691E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46" name="Blesk 345">
                <a:extLst>
                  <a:ext uri="{FF2B5EF4-FFF2-40B4-BE49-F238E27FC236}">
                    <a16:creationId xmlns:a16="http://schemas.microsoft.com/office/drawing/2014/main" id="{B24B3639-1EF8-C70A-5B25-ECAABCDA325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27" name="Skupina 326">
              <a:extLst>
                <a:ext uri="{FF2B5EF4-FFF2-40B4-BE49-F238E27FC236}">
                  <a16:creationId xmlns:a16="http://schemas.microsoft.com/office/drawing/2014/main" id="{FDA0FBC3-33DD-CC25-4197-242609274B12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343" name="Obdélník 342">
                <a:extLst>
                  <a:ext uri="{FF2B5EF4-FFF2-40B4-BE49-F238E27FC236}">
                    <a16:creationId xmlns:a16="http://schemas.microsoft.com/office/drawing/2014/main" id="{29F0453B-2023-556F-A201-14EB8BF15A86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44" name="Blesk 343">
                <a:extLst>
                  <a:ext uri="{FF2B5EF4-FFF2-40B4-BE49-F238E27FC236}">
                    <a16:creationId xmlns:a16="http://schemas.microsoft.com/office/drawing/2014/main" id="{97C0357C-B4F8-94AC-971F-3B25CB7A2F1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28" name="Skupina 327">
              <a:extLst>
                <a:ext uri="{FF2B5EF4-FFF2-40B4-BE49-F238E27FC236}">
                  <a16:creationId xmlns:a16="http://schemas.microsoft.com/office/drawing/2014/main" id="{4D2C310B-79C4-3912-7B87-A2ADEB561CA8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341" name="Obdélník 340">
                <a:extLst>
                  <a:ext uri="{FF2B5EF4-FFF2-40B4-BE49-F238E27FC236}">
                    <a16:creationId xmlns:a16="http://schemas.microsoft.com/office/drawing/2014/main" id="{0A4454BD-30FD-2E8E-4928-D235B9975E6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42" name="Blesk 341">
                <a:extLst>
                  <a:ext uri="{FF2B5EF4-FFF2-40B4-BE49-F238E27FC236}">
                    <a16:creationId xmlns:a16="http://schemas.microsoft.com/office/drawing/2014/main" id="{CF3B258D-3208-219E-96F7-8B3FCF77F38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29" name="Skupina 328">
              <a:extLst>
                <a:ext uri="{FF2B5EF4-FFF2-40B4-BE49-F238E27FC236}">
                  <a16:creationId xmlns:a16="http://schemas.microsoft.com/office/drawing/2014/main" id="{EEF61D76-F824-8D56-A12C-276BE0443300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339" name="Obdélník 338">
                <a:extLst>
                  <a:ext uri="{FF2B5EF4-FFF2-40B4-BE49-F238E27FC236}">
                    <a16:creationId xmlns:a16="http://schemas.microsoft.com/office/drawing/2014/main" id="{53A6D645-779D-3CAC-61E7-9B7687217D9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40" name="Blesk 339">
                <a:extLst>
                  <a:ext uri="{FF2B5EF4-FFF2-40B4-BE49-F238E27FC236}">
                    <a16:creationId xmlns:a16="http://schemas.microsoft.com/office/drawing/2014/main" id="{4F5FF200-375F-BFC5-D4D0-017B1A0F5C4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30" name="Skupina 329">
              <a:extLst>
                <a:ext uri="{FF2B5EF4-FFF2-40B4-BE49-F238E27FC236}">
                  <a16:creationId xmlns:a16="http://schemas.microsoft.com/office/drawing/2014/main" id="{E46EBE85-3758-71EE-7220-EC2240001829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337" name="Obdélník 336">
                <a:extLst>
                  <a:ext uri="{FF2B5EF4-FFF2-40B4-BE49-F238E27FC236}">
                    <a16:creationId xmlns:a16="http://schemas.microsoft.com/office/drawing/2014/main" id="{4262B637-8CE2-85A3-AA92-8C9A411C6B2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38" name="Blesk 337">
                <a:extLst>
                  <a:ext uri="{FF2B5EF4-FFF2-40B4-BE49-F238E27FC236}">
                    <a16:creationId xmlns:a16="http://schemas.microsoft.com/office/drawing/2014/main" id="{B58319A9-B80D-6F57-5D33-E61E4BF9E48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31" name="Skupina 330">
              <a:extLst>
                <a:ext uri="{FF2B5EF4-FFF2-40B4-BE49-F238E27FC236}">
                  <a16:creationId xmlns:a16="http://schemas.microsoft.com/office/drawing/2014/main" id="{05F3F529-8547-5C6C-0A9B-743E4D2362B6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335" name="Obdélník 334">
                <a:extLst>
                  <a:ext uri="{FF2B5EF4-FFF2-40B4-BE49-F238E27FC236}">
                    <a16:creationId xmlns:a16="http://schemas.microsoft.com/office/drawing/2014/main" id="{D9D61F5B-26D0-3BCE-31A0-08014AFCB1B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36" name="Blesk 335">
                <a:extLst>
                  <a:ext uri="{FF2B5EF4-FFF2-40B4-BE49-F238E27FC236}">
                    <a16:creationId xmlns:a16="http://schemas.microsoft.com/office/drawing/2014/main" id="{0971D85D-7556-DD2F-AA39-354C81EC369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32" name="Skupina 331">
              <a:extLst>
                <a:ext uri="{FF2B5EF4-FFF2-40B4-BE49-F238E27FC236}">
                  <a16:creationId xmlns:a16="http://schemas.microsoft.com/office/drawing/2014/main" id="{EE0673D3-8A0F-14B8-6245-5568C447ECB4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333" name="Obdélník 332">
                <a:extLst>
                  <a:ext uri="{FF2B5EF4-FFF2-40B4-BE49-F238E27FC236}">
                    <a16:creationId xmlns:a16="http://schemas.microsoft.com/office/drawing/2014/main" id="{3757727D-B657-F05E-28D1-FE8AB1E8F61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334" name="Blesk 333">
                <a:extLst>
                  <a:ext uri="{FF2B5EF4-FFF2-40B4-BE49-F238E27FC236}">
                    <a16:creationId xmlns:a16="http://schemas.microsoft.com/office/drawing/2014/main" id="{64BB61EB-4D15-2942-7ACF-CAAE862B3B8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353" name="Skupina 352">
            <a:extLst>
              <a:ext uri="{FF2B5EF4-FFF2-40B4-BE49-F238E27FC236}">
                <a16:creationId xmlns:a16="http://schemas.microsoft.com/office/drawing/2014/main" id="{7BD77899-292D-3EAE-3592-45B16D073C51}"/>
              </a:ext>
            </a:extLst>
          </p:cNvPr>
          <p:cNvGrpSpPr/>
          <p:nvPr/>
        </p:nvGrpSpPr>
        <p:grpSpPr>
          <a:xfrm>
            <a:off x="10680247" y="2150509"/>
            <a:ext cx="197483" cy="288926"/>
            <a:chOff x="0" y="0"/>
            <a:chExt cx="318583" cy="522514"/>
          </a:xfrm>
        </p:grpSpPr>
        <p:sp>
          <p:nvSpPr>
            <p:cNvPr id="354" name="Obdélník 353">
              <a:extLst>
                <a:ext uri="{FF2B5EF4-FFF2-40B4-BE49-F238E27FC236}">
                  <a16:creationId xmlns:a16="http://schemas.microsoft.com/office/drawing/2014/main" id="{89413D85-558F-753F-91AC-481404DD9F5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55" name="Blesk 354">
              <a:extLst>
                <a:ext uri="{FF2B5EF4-FFF2-40B4-BE49-F238E27FC236}">
                  <a16:creationId xmlns:a16="http://schemas.microsoft.com/office/drawing/2014/main" id="{AFB99DCF-EC42-3626-0BD6-0D60222B97F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56" name="Skupina 355">
            <a:extLst>
              <a:ext uri="{FF2B5EF4-FFF2-40B4-BE49-F238E27FC236}">
                <a16:creationId xmlns:a16="http://schemas.microsoft.com/office/drawing/2014/main" id="{63463EB4-DE5B-1BBD-C8E8-5862756E7DDA}"/>
              </a:ext>
            </a:extLst>
          </p:cNvPr>
          <p:cNvGrpSpPr/>
          <p:nvPr/>
        </p:nvGrpSpPr>
        <p:grpSpPr>
          <a:xfrm>
            <a:off x="10231489" y="2200208"/>
            <a:ext cx="197483" cy="288926"/>
            <a:chOff x="0" y="0"/>
            <a:chExt cx="318583" cy="522514"/>
          </a:xfrm>
        </p:grpSpPr>
        <p:sp>
          <p:nvSpPr>
            <p:cNvPr id="357" name="Obdélník 356">
              <a:extLst>
                <a:ext uri="{FF2B5EF4-FFF2-40B4-BE49-F238E27FC236}">
                  <a16:creationId xmlns:a16="http://schemas.microsoft.com/office/drawing/2014/main" id="{440089BD-E3D1-345D-61BE-193A5F2C9B4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58" name="Blesk 357">
              <a:extLst>
                <a:ext uri="{FF2B5EF4-FFF2-40B4-BE49-F238E27FC236}">
                  <a16:creationId xmlns:a16="http://schemas.microsoft.com/office/drawing/2014/main" id="{3775E87F-3C31-3EC7-D71A-2809759EF89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59" name="Skupina 358">
            <a:extLst>
              <a:ext uri="{FF2B5EF4-FFF2-40B4-BE49-F238E27FC236}">
                <a16:creationId xmlns:a16="http://schemas.microsoft.com/office/drawing/2014/main" id="{30BD5B75-161E-BD0D-3E48-45A40A6FC26C}"/>
              </a:ext>
            </a:extLst>
          </p:cNvPr>
          <p:cNvGrpSpPr/>
          <p:nvPr/>
        </p:nvGrpSpPr>
        <p:grpSpPr>
          <a:xfrm>
            <a:off x="10367240" y="2344671"/>
            <a:ext cx="197483" cy="288926"/>
            <a:chOff x="0" y="0"/>
            <a:chExt cx="318583" cy="522514"/>
          </a:xfrm>
        </p:grpSpPr>
        <p:sp>
          <p:nvSpPr>
            <p:cNvPr id="360" name="Obdélník 359">
              <a:extLst>
                <a:ext uri="{FF2B5EF4-FFF2-40B4-BE49-F238E27FC236}">
                  <a16:creationId xmlns:a16="http://schemas.microsoft.com/office/drawing/2014/main" id="{1543BACE-6D0B-0136-3D52-842D17A1CF5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61" name="Blesk 360">
              <a:extLst>
                <a:ext uri="{FF2B5EF4-FFF2-40B4-BE49-F238E27FC236}">
                  <a16:creationId xmlns:a16="http://schemas.microsoft.com/office/drawing/2014/main" id="{FC8E1326-3049-EA2B-A0B3-6C9E8684560F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62" name="Skupina 361">
            <a:extLst>
              <a:ext uri="{FF2B5EF4-FFF2-40B4-BE49-F238E27FC236}">
                <a16:creationId xmlns:a16="http://schemas.microsoft.com/office/drawing/2014/main" id="{39FAAE22-CA79-AD64-BCF5-852C09877D45}"/>
              </a:ext>
            </a:extLst>
          </p:cNvPr>
          <p:cNvGrpSpPr/>
          <p:nvPr/>
        </p:nvGrpSpPr>
        <p:grpSpPr>
          <a:xfrm>
            <a:off x="10460341" y="2069948"/>
            <a:ext cx="197483" cy="288926"/>
            <a:chOff x="0" y="0"/>
            <a:chExt cx="318583" cy="522514"/>
          </a:xfrm>
        </p:grpSpPr>
        <p:sp>
          <p:nvSpPr>
            <p:cNvPr id="363" name="Obdélník 362">
              <a:extLst>
                <a:ext uri="{FF2B5EF4-FFF2-40B4-BE49-F238E27FC236}">
                  <a16:creationId xmlns:a16="http://schemas.microsoft.com/office/drawing/2014/main" id="{3A715D08-4A2A-8922-0E78-37F29A7CFF2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64" name="Blesk 363">
              <a:extLst>
                <a:ext uri="{FF2B5EF4-FFF2-40B4-BE49-F238E27FC236}">
                  <a16:creationId xmlns:a16="http://schemas.microsoft.com/office/drawing/2014/main" id="{E6162113-CB20-016D-B883-6E792D1D737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65" name="Skupina 364">
            <a:extLst>
              <a:ext uri="{FF2B5EF4-FFF2-40B4-BE49-F238E27FC236}">
                <a16:creationId xmlns:a16="http://schemas.microsoft.com/office/drawing/2014/main" id="{70F73F68-7990-C838-83B0-590B36B7423B}"/>
              </a:ext>
            </a:extLst>
          </p:cNvPr>
          <p:cNvGrpSpPr/>
          <p:nvPr/>
        </p:nvGrpSpPr>
        <p:grpSpPr>
          <a:xfrm>
            <a:off x="10557259" y="2389237"/>
            <a:ext cx="197483" cy="288926"/>
            <a:chOff x="0" y="0"/>
            <a:chExt cx="318583" cy="522514"/>
          </a:xfrm>
        </p:grpSpPr>
        <p:sp>
          <p:nvSpPr>
            <p:cNvPr id="366" name="Obdélník 365">
              <a:extLst>
                <a:ext uri="{FF2B5EF4-FFF2-40B4-BE49-F238E27FC236}">
                  <a16:creationId xmlns:a16="http://schemas.microsoft.com/office/drawing/2014/main" id="{21C30962-7A5B-DDF7-6FDC-9ED75386147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67" name="Blesk 366">
              <a:extLst>
                <a:ext uri="{FF2B5EF4-FFF2-40B4-BE49-F238E27FC236}">
                  <a16:creationId xmlns:a16="http://schemas.microsoft.com/office/drawing/2014/main" id="{12912B7E-7ABA-50DD-90A1-61AD42DDB2D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68" name="Skupina 367">
            <a:extLst>
              <a:ext uri="{FF2B5EF4-FFF2-40B4-BE49-F238E27FC236}">
                <a16:creationId xmlns:a16="http://schemas.microsoft.com/office/drawing/2014/main" id="{6F6557FF-CFA3-A308-C3A1-19B4B0C3B4E3}"/>
              </a:ext>
            </a:extLst>
          </p:cNvPr>
          <p:cNvGrpSpPr/>
          <p:nvPr/>
        </p:nvGrpSpPr>
        <p:grpSpPr>
          <a:xfrm>
            <a:off x="9851321" y="3584714"/>
            <a:ext cx="197483" cy="288926"/>
            <a:chOff x="0" y="0"/>
            <a:chExt cx="318583" cy="522514"/>
          </a:xfrm>
        </p:grpSpPr>
        <p:sp>
          <p:nvSpPr>
            <p:cNvPr id="369" name="Obdélník 368">
              <a:extLst>
                <a:ext uri="{FF2B5EF4-FFF2-40B4-BE49-F238E27FC236}">
                  <a16:creationId xmlns:a16="http://schemas.microsoft.com/office/drawing/2014/main" id="{117B0680-968C-349E-8D90-8133A1B34EF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70" name="Blesk 369">
              <a:extLst>
                <a:ext uri="{FF2B5EF4-FFF2-40B4-BE49-F238E27FC236}">
                  <a16:creationId xmlns:a16="http://schemas.microsoft.com/office/drawing/2014/main" id="{57F7A796-CFFD-127E-E2F0-16A46E48E84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373" name="Volný tvar 17">
            <a:extLst>
              <a:ext uri="{FF2B5EF4-FFF2-40B4-BE49-F238E27FC236}">
                <a16:creationId xmlns:a16="http://schemas.microsoft.com/office/drawing/2014/main" id="{B9060113-8485-BD8C-6132-B58CC1273A2E}"/>
              </a:ext>
            </a:extLst>
          </p:cNvPr>
          <p:cNvSpPr/>
          <p:nvPr/>
        </p:nvSpPr>
        <p:spPr>
          <a:xfrm>
            <a:off x="3881135" y="3541740"/>
            <a:ext cx="238400" cy="268485"/>
          </a:xfrm>
          <a:custGeom>
            <a:avLst/>
            <a:gdLst>
              <a:gd name="connsiteX0" fmla="*/ 110532 w 361741"/>
              <a:gd name="connsiteY0" fmla="*/ 150726 h 532563"/>
              <a:gd name="connsiteX1" fmla="*/ 60290 w 361741"/>
              <a:gd name="connsiteY1" fmla="*/ 231112 h 532563"/>
              <a:gd name="connsiteX2" fmla="*/ 10048 w 361741"/>
              <a:gd name="connsiteY2" fmla="*/ 291403 h 532563"/>
              <a:gd name="connsiteX3" fmla="*/ 0 w 361741"/>
              <a:gd name="connsiteY3" fmla="*/ 321548 h 532563"/>
              <a:gd name="connsiteX4" fmla="*/ 10048 w 361741"/>
              <a:gd name="connsiteY4" fmla="*/ 391886 h 532563"/>
              <a:gd name="connsiteX5" fmla="*/ 70338 w 361741"/>
              <a:gd name="connsiteY5" fmla="*/ 512466 h 532563"/>
              <a:gd name="connsiteX6" fmla="*/ 100483 w 361741"/>
              <a:gd name="connsiteY6" fmla="*/ 532563 h 532563"/>
              <a:gd name="connsiteX7" fmla="*/ 241160 w 361741"/>
              <a:gd name="connsiteY7" fmla="*/ 512466 h 532563"/>
              <a:gd name="connsiteX8" fmla="*/ 271305 w 361741"/>
              <a:gd name="connsiteY8" fmla="*/ 502418 h 532563"/>
              <a:gd name="connsiteX9" fmla="*/ 301450 w 361741"/>
              <a:gd name="connsiteY9" fmla="*/ 482321 h 532563"/>
              <a:gd name="connsiteX10" fmla="*/ 311499 w 361741"/>
              <a:gd name="connsiteY10" fmla="*/ 452176 h 532563"/>
              <a:gd name="connsiteX11" fmla="*/ 361741 w 361741"/>
              <a:gd name="connsiteY11" fmla="*/ 391886 h 532563"/>
              <a:gd name="connsiteX12" fmla="*/ 351692 w 361741"/>
              <a:gd name="connsiteY12" fmla="*/ 80387 h 532563"/>
              <a:gd name="connsiteX13" fmla="*/ 331595 w 361741"/>
              <a:gd name="connsiteY13" fmla="*/ 40194 h 532563"/>
              <a:gd name="connsiteX14" fmla="*/ 321547 w 361741"/>
              <a:gd name="connsiteY14" fmla="*/ 10049 h 532563"/>
              <a:gd name="connsiteX15" fmla="*/ 291402 w 361741"/>
              <a:gd name="connsiteY15" fmla="*/ 0 h 532563"/>
              <a:gd name="connsiteX16" fmla="*/ 180870 w 361741"/>
              <a:gd name="connsiteY16" fmla="*/ 10049 h 532563"/>
              <a:gd name="connsiteX17" fmla="*/ 150725 w 361741"/>
              <a:gd name="connsiteY17" fmla="*/ 20097 h 532563"/>
              <a:gd name="connsiteX18" fmla="*/ 110532 w 361741"/>
              <a:gd name="connsiteY18" fmla="*/ 150726 h 532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1741" h="532563">
                <a:moveTo>
                  <a:pt x="110532" y="150726"/>
                </a:moveTo>
                <a:cubicBezTo>
                  <a:pt x="95460" y="185895"/>
                  <a:pt x="71338" y="217855"/>
                  <a:pt x="60290" y="231112"/>
                </a:cubicBezTo>
                <a:cubicBezTo>
                  <a:pt x="-4184" y="308482"/>
                  <a:pt x="59945" y="216559"/>
                  <a:pt x="10048" y="291403"/>
                </a:cubicBezTo>
                <a:cubicBezTo>
                  <a:pt x="6699" y="301451"/>
                  <a:pt x="0" y="310956"/>
                  <a:pt x="0" y="321548"/>
                </a:cubicBezTo>
                <a:cubicBezTo>
                  <a:pt x="0" y="345232"/>
                  <a:pt x="4722" y="368808"/>
                  <a:pt x="10048" y="391886"/>
                </a:cubicBezTo>
                <a:cubicBezTo>
                  <a:pt x="17343" y="423498"/>
                  <a:pt x="41699" y="493373"/>
                  <a:pt x="70338" y="512466"/>
                </a:cubicBezTo>
                <a:lnTo>
                  <a:pt x="100483" y="532563"/>
                </a:lnTo>
                <a:cubicBezTo>
                  <a:pt x="156771" y="526309"/>
                  <a:pt x="189963" y="525266"/>
                  <a:pt x="241160" y="512466"/>
                </a:cubicBezTo>
                <a:cubicBezTo>
                  <a:pt x="251436" y="509897"/>
                  <a:pt x="261257" y="505767"/>
                  <a:pt x="271305" y="502418"/>
                </a:cubicBezTo>
                <a:cubicBezTo>
                  <a:pt x="281353" y="495719"/>
                  <a:pt x="293906" y="491751"/>
                  <a:pt x="301450" y="482321"/>
                </a:cubicBezTo>
                <a:cubicBezTo>
                  <a:pt x="308067" y="474050"/>
                  <a:pt x="306762" y="461650"/>
                  <a:pt x="311499" y="452176"/>
                </a:cubicBezTo>
                <a:cubicBezTo>
                  <a:pt x="325490" y="424194"/>
                  <a:pt x="339515" y="414111"/>
                  <a:pt x="361741" y="391886"/>
                </a:cubicBezTo>
                <a:cubicBezTo>
                  <a:pt x="358391" y="288053"/>
                  <a:pt x="360564" y="183894"/>
                  <a:pt x="351692" y="80387"/>
                </a:cubicBezTo>
                <a:cubicBezTo>
                  <a:pt x="350413" y="65463"/>
                  <a:pt x="337496" y="53962"/>
                  <a:pt x="331595" y="40194"/>
                </a:cubicBezTo>
                <a:cubicBezTo>
                  <a:pt x="327423" y="30459"/>
                  <a:pt x="329036" y="17539"/>
                  <a:pt x="321547" y="10049"/>
                </a:cubicBezTo>
                <a:cubicBezTo>
                  <a:pt x="314057" y="2559"/>
                  <a:pt x="301450" y="3350"/>
                  <a:pt x="291402" y="0"/>
                </a:cubicBezTo>
                <a:cubicBezTo>
                  <a:pt x="254558" y="3350"/>
                  <a:pt x="217494" y="4817"/>
                  <a:pt x="180870" y="10049"/>
                </a:cubicBezTo>
                <a:cubicBezTo>
                  <a:pt x="170385" y="11547"/>
                  <a:pt x="156881" y="11478"/>
                  <a:pt x="150725" y="20097"/>
                </a:cubicBezTo>
                <a:cubicBezTo>
                  <a:pt x="126391" y="54164"/>
                  <a:pt x="125604" y="115557"/>
                  <a:pt x="110532" y="150726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pSp>
        <p:nvGrpSpPr>
          <p:cNvPr id="374" name="Skupina 373">
            <a:extLst>
              <a:ext uri="{FF2B5EF4-FFF2-40B4-BE49-F238E27FC236}">
                <a16:creationId xmlns:a16="http://schemas.microsoft.com/office/drawing/2014/main" id="{3BA1D620-157A-E924-109E-AA6AE2F6725B}"/>
              </a:ext>
            </a:extLst>
          </p:cNvPr>
          <p:cNvGrpSpPr/>
          <p:nvPr/>
        </p:nvGrpSpPr>
        <p:grpSpPr>
          <a:xfrm>
            <a:off x="3769817" y="3503976"/>
            <a:ext cx="197483" cy="288926"/>
            <a:chOff x="0" y="0"/>
            <a:chExt cx="318583" cy="522514"/>
          </a:xfrm>
        </p:grpSpPr>
        <p:sp>
          <p:nvSpPr>
            <p:cNvPr id="375" name="Obdélník 374">
              <a:extLst>
                <a:ext uri="{FF2B5EF4-FFF2-40B4-BE49-F238E27FC236}">
                  <a16:creationId xmlns:a16="http://schemas.microsoft.com/office/drawing/2014/main" id="{BEB503DC-80CC-5650-266C-39CD9054AAD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76" name="Blesk 375">
              <a:extLst>
                <a:ext uri="{FF2B5EF4-FFF2-40B4-BE49-F238E27FC236}">
                  <a16:creationId xmlns:a16="http://schemas.microsoft.com/office/drawing/2014/main" id="{A2DED698-1634-D169-FE49-F3CFEA5E9A6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cxnSp>
        <p:nvCxnSpPr>
          <p:cNvPr id="388" name="Přímá spojnice 387">
            <a:extLst>
              <a:ext uri="{FF2B5EF4-FFF2-40B4-BE49-F238E27FC236}">
                <a16:creationId xmlns:a16="http://schemas.microsoft.com/office/drawing/2014/main" id="{48D76941-B7ED-1A39-CD2F-99D706407E91}"/>
              </a:ext>
            </a:extLst>
          </p:cNvPr>
          <p:cNvCxnSpPr>
            <a:cxnSpLocks/>
          </p:cNvCxnSpPr>
          <p:nvPr/>
        </p:nvCxnSpPr>
        <p:spPr>
          <a:xfrm>
            <a:off x="535409" y="5101379"/>
            <a:ext cx="4338783" cy="217580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0" name="Volný tvar 15">
            <a:extLst>
              <a:ext uri="{FF2B5EF4-FFF2-40B4-BE49-F238E27FC236}">
                <a16:creationId xmlns:a16="http://schemas.microsoft.com/office/drawing/2014/main" id="{8396DB26-E1CE-026A-CC6C-5218E52FCCB4}"/>
              </a:ext>
            </a:extLst>
          </p:cNvPr>
          <p:cNvSpPr/>
          <p:nvPr/>
        </p:nvSpPr>
        <p:spPr>
          <a:xfrm>
            <a:off x="5401411" y="4112467"/>
            <a:ext cx="582295" cy="396875"/>
          </a:xfrm>
          <a:custGeom>
            <a:avLst/>
            <a:gdLst>
              <a:gd name="connsiteX0" fmla="*/ 401934 w 582805"/>
              <a:gd name="connsiteY0" fmla="*/ 65490 h 397086"/>
              <a:gd name="connsiteX1" fmla="*/ 351693 w 582805"/>
              <a:gd name="connsiteY1" fmla="*/ 95635 h 397086"/>
              <a:gd name="connsiteX2" fmla="*/ 291402 w 582805"/>
              <a:gd name="connsiteY2" fmla="*/ 135829 h 397086"/>
              <a:gd name="connsiteX3" fmla="*/ 261257 w 582805"/>
              <a:gd name="connsiteY3" fmla="*/ 145877 h 397086"/>
              <a:gd name="connsiteX4" fmla="*/ 231112 w 582805"/>
              <a:gd name="connsiteY4" fmla="*/ 165974 h 397086"/>
              <a:gd name="connsiteX5" fmla="*/ 200967 w 582805"/>
              <a:gd name="connsiteY5" fmla="*/ 176022 h 397086"/>
              <a:gd name="connsiteX6" fmla="*/ 180871 w 582805"/>
              <a:gd name="connsiteY6" fmla="*/ 246361 h 397086"/>
              <a:gd name="connsiteX7" fmla="*/ 170822 w 582805"/>
              <a:gd name="connsiteY7" fmla="*/ 356892 h 397086"/>
              <a:gd name="connsiteX8" fmla="*/ 140677 w 582805"/>
              <a:gd name="connsiteY8" fmla="*/ 376989 h 397086"/>
              <a:gd name="connsiteX9" fmla="*/ 80387 w 582805"/>
              <a:gd name="connsiteY9" fmla="*/ 397086 h 397086"/>
              <a:gd name="connsiteX10" fmla="*/ 30145 w 582805"/>
              <a:gd name="connsiteY10" fmla="*/ 387037 h 397086"/>
              <a:gd name="connsiteX11" fmla="*/ 0 w 582805"/>
              <a:gd name="connsiteY11" fmla="*/ 326747 h 397086"/>
              <a:gd name="connsiteX12" fmla="*/ 30145 w 582805"/>
              <a:gd name="connsiteY12" fmla="*/ 186070 h 397086"/>
              <a:gd name="connsiteX13" fmla="*/ 90435 w 582805"/>
              <a:gd name="connsiteY13" fmla="*/ 145877 h 397086"/>
              <a:gd name="connsiteX14" fmla="*/ 110532 w 582805"/>
              <a:gd name="connsiteY14" fmla="*/ 115732 h 397086"/>
              <a:gd name="connsiteX15" fmla="*/ 140677 w 582805"/>
              <a:gd name="connsiteY15" fmla="*/ 105684 h 397086"/>
              <a:gd name="connsiteX16" fmla="*/ 150726 w 582805"/>
              <a:gd name="connsiteY16" fmla="*/ 75539 h 397086"/>
              <a:gd name="connsiteX17" fmla="*/ 241161 w 582805"/>
              <a:gd name="connsiteY17" fmla="*/ 25297 h 397086"/>
              <a:gd name="connsiteX18" fmla="*/ 311499 w 582805"/>
              <a:gd name="connsiteY18" fmla="*/ 15248 h 397086"/>
              <a:gd name="connsiteX19" fmla="*/ 472273 w 582805"/>
              <a:gd name="connsiteY19" fmla="*/ 15248 h 397086"/>
              <a:gd name="connsiteX20" fmla="*/ 532563 w 582805"/>
              <a:gd name="connsiteY20" fmla="*/ 35345 h 397086"/>
              <a:gd name="connsiteX21" fmla="*/ 562708 w 582805"/>
              <a:gd name="connsiteY21" fmla="*/ 55442 h 397086"/>
              <a:gd name="connsiteX22" fmla="*/ 582805 w 582805"/>
              <a:gd name="connsiteY22" fmla="*/ 115732 h 397086"/>
              <a:gd name="connsiteX23" fmla="*/ 552660 w 582805"/>
              <a:gd name="connsiteY23" fmla="*/ 125780 h 397086"/>
              <a:gd name="connsiteX24" fmla="*/ 492370 w 582805"/>
              <a:gd name="connsiteY24" fmla="*/ 95635 h 397086"/>
              <a:gd name="connsiteX25" fmla="*/ 401934 w 582805"/>
              <a:gd name="connsiteY25" fmla="*/ 65490 h 39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82805" h="397086">
                <a:moveTo>
                  <a:pt x="401934" y="65490"/>
                </a:moveTo>
                <a:cubicBezTo>
                  <a:pt x="378488" y="65490"/>
                  <a:pt x="368170" y="85150"/>
                  <a:pt x="351693" y="95635"/>
                </a:cubicBezTo>
                <a:cubicBezTo>
                  <a:pt x="331316" y="108603"/>
                  <a:pt x="314316" y="128191"/>
                  <a:pt x="291402" y="135829"/>
                </a:cubicBezTo>
                <a:lnTo>
                  <a:pt x="261257" y="145877"/>
                </a:lnTo>
                <a:cubicBezTo>
                  <a:pt x="251209" y="152576"/>
                  <a:pt x="241914" y="160573"/>
                  <a:pt x="231112" y="165974"/>
                </a:cubicBezTo>
                <a:cubicBezTo>
                  <a:pt x="221638" y="170711"/>
                  <a:pt x="208457" y="168532"/>
                  <a:pt x="200967" y="176022"/>
                </a:cubicBezTo>
                <a:cubicBezTo>
                  <a:pt x="196162" y="180827"/>
                  <a:pt x="180958" y="246014"/>
                  <a:pt x="180871" y="246361"/>
                </a:cubicBezTo>
                <a:cubicBezTo>
                  <a:pt x="177521" y="283205"/>
                  <a:pt x="181702" y="321532"/>
                  <a:pt x="170822" y="356892"/>
                </a:cubicBezTo>
                <a:cubicBezTo>
                  <a:pt x="167270" y="368435"/>
                  <a:pt x="151713" y="372084"/>
                  <a:pt x="140677" y="376989"/>
                </a:cubicBezTo>
                <a:cubicBezTo>
                  <a:pt x="121319" y="385593"/>
                  <a:pt x="80387" y="397086"/>
                  <a:pt x="80387" y="397086"/>
                </a:cubicBezTo>
                <a:cubicBezTo>
                  <a:pt x="63640" y="393736"/>
                  <a:pt x="44974" y="395511"/>
                  <a:pt x="30145" y="387037"/>
                </a:cubicBezTo>
                <a:cubicBezTo>
                  <a:pt x="14105" y="377871"/>
                  <a:pt x="5158" y="342219"/>
                  <a:pt x="0" y="326747"/>
                </a:cubicBezTo>
                <a:cubicBezTo>
                  <a:pt x="3460" y="288684"/>
                  <a:pt x="-7965" y="219416"/>
                  <a:pt x="30145" y="186070"/>
                </a:cubicBezTo>
                <a:cubicBezTo>
                  <a:pt x="48322" y="170165"/>
                  <a:pt x="90435" y="145877"/>
                  <a:pt x="90435" y="145877"/>
                </a:cubicBezTo>
                <a:cubicBezTo>
                  <a:pt x="97134" y="135829"/>
                  <a:pt x="101102" y="123276"/>
                  <a:pt x="110532" y="115732"/>
                </a:cubicBezTo>
                <a:cubicBezTo>
                  <a:pt x="118803" y="109115"/>
                  <a:pt x="133187" y="113173"/>
                  <a:pt x="140677" y="105684"/>
                </a:cubicBezTo>
                <a:cubicBezTo>
                  <a:pt x="148167" y="98194"/>
                  <a:pt x="143236" y="83029"/>
                  <a:pt x="150726" y="75539"/>
                </a:cubicBezTo>
                <a:cubicBezTo>
                  <a:pt x="170873" y="55392"/>
                  <a:pt x="209570" y="31615"/>
                  <a:pt x="241161" y="25297"/>
                </a:cubicBezTo>
                <a:cubicBezTo>
                  <a:pt x="264385" y="20652"/>
                  <a:pt x="288053" y="18598"/>
                  <a:pt x="311499" y="15248"/>
                </a:cubicBezTo>
                <a:cubicBezTo>
                  <a:pt x="377430" y="-6728"/>
                  <a:pt x="354358" y="-3370"/>
                  <a:pt x="472273" y="15248"/>
                </a:cubicBezTo>
                <a:cubicBezTo>
                  <a:pt x="493198" y="18552"/>
                  <a:pt x="532563" y="35345"/>
                  <a:pt x="532563" y="35345"/>
                </a:cubicBezTo>
                <a:cubicBezTo>
                  <a:pt x="542611" y="42044"/>
                  <a:pt x="556307" y="45201"/>
                  <a:pt x="562708" y="55442"/>
                </a:cubicBezTo>
                <a:cubicBezTo>
                  <a:pt x="573935" y="73406"/>
                  <a:pt x="582805" y="115732"/>
                  <a:pt x="582805" y="115732"/>
                </a:cubicBezTo>
                <a:cubicBezTo>
                  <a:pt x="572757" y="119081"/>
                  <a:pt x="563252" y="125780"/>
                  <a:pt x="552660" y="125780"/>
                </a:cubicBezTo>
                <a:cubicBezTo>
                  <a:pt x="527401" y="125780"/>
                  <a:pt x="512693" y="105797"/>
                  <a:pt x="492370" y="95635"/>
                </a:cubicBezTo>
                <a:cubicBezTo>
                  <a:pt x="461682" y="80291"/>
                  <a:pt x="425380" y="65490"/>
                  <a:pt x="401934" y="65490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392" name="Volný tvar 19">
            <a:extLst>
              <a:ext uri="{FF2B5EF4-FFF2-40B4-BE49-F238E27FC236}">
                <a16:creationId xmlns:a16="http://schemas.microsoft.com/office/drawing/2014/main" id="{3938FFD6-E537-C614-F8FE-FB8FD0BB77BA}"/>
              </a:ext>
            </a:extLst>
          </p:cNvPr>
          <p:cNvSpPr/>
          <p:nvPr/>
        </p:nvSpPr>
        <p:spPr>
          <a:xfrm rot="21044362">
            <a:off x="5492477" y="4505581"/>
            <a:ext cx="622935" cy="292735"/>
          </a:xfrm>
          <a:custGeom>
            <a:avLst/>
            <a:gdLst>
              <a:gd name="connsiteX0" fmla="*/ 100483 w 622998"/>
              <a:gd name="connsiteY0" fmla="*/ 1924 h 293326"/>
              <a:gd name="connsiteX1" fmla="*/ 20097 w 622998"/>
              <a:gd name="connsiteY1" fmla="*/ 32069 h 293326"/>
              <a:gd name="connsiteX2" fmla="*/ 0 w 622998"/>
              <a:gd name="connsiteY2" fmla="*/ 62214 h 293326"/>
              <a:gd name="connsiteX3" fmla="*/ 10048 w 622998"/>
              <a:gd name="connsiteY3" fmla="*/ 172746 h 293326"/>
              <a:gd name="connsiteX4" fmla="*/ 60290 w 622998"/>
              <a:gd name="connsiteY4" fmla="*/ 222987 h 293326"/>
              <a:gd name="connsiteX5" fmla="*/ 100483 w 622998"/>
              <a:gd name="connsiteY5" fmla="*/ 233036 h 293326"/>
              <a:gd name="connsiteX6" fmla="*/ 271305 w 622998"/>
              <a:gd name="connsiteY6" fmla="*/ 263181 h 293326"/>
              <a:gd name="connsiteX7" fmla="*/ 341644 w 622998"/>
              <a:gd name="connsiteY7" fmla="*/ 273229 h 293326"/>
              <a:gd name="connsiteX8" fmla="*/ 442127 w 622998"/>
              <a:gd name="connsiteY8" fmla="*/ 293326 h 293326"/>
              <a:gd name="connsiteX9" fmla="*/ 542611 w 622998"/>
              <a:gd name="connsiteY9" fmla="*/ 283278 h 293326"/>
              <a:gd name="connsiteX10" fmla="*/ 602901 w 622998"/>
              <a:gd name="connsiteY10" fmla="*/ 253133 h 293326"/>
              <a:gd name="connsiteX11" fmla="*/ 622998 w 622998"/>
              <a:gd name="connsiteY11" fmla="*/ 182794 h 293326"/>
              <a:gd name="connsiteX12" fmla="*/ 612949 w 622998"/>
              <a:gd name="connsiteY12" fmla="*/ 122504 h 293326"/>
              <a:gd name="connsiteX13" fmla="*/ 582804 w 622998"/>
              <a:gd name="connsiteY13" fmla="*/ 112456 h 293326"/>
              <a:gd name="connsiteX14" fmla="*/ 452176 w 622998"/>
              <a:gd name="connsiteY14" fmla="*/ 122504 h 293326"/>
              <a:gd name="connsiteX15" fmla="*/ 361741 w 622998"/>
              <a:gd name="connsiteY15" fmla="*/ 142601 h 293326"/>
              <a:gd name="connsiteX16" fmla="*/ 261257 w 622998"/>
              <a:gd name="connsiteY16" fmla="*/ 132552 h 293326"/>
              <a:gd name="connsiteX17" fmla="*/ 200967 w 622998"/>
              <a:gd name="connsiteY17" fmla="*/ 112456 h 293326"/>
              <a:gd name="connsiteX18" fmla="*/ 150725 w 622998"/>
              <a:gd name="connsiteY18" fmla="*/ 72262 h 293326"/>
              <a:gd name="connsiteX19" fmla="*/ 100483 w 622998"/>
              <a:gd name="connsiteY19" fmla="*/ 1924 h 293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22998" h="293326">
                <a:moveTo>
                  <a:pt x="100483" y="1924"/>
                </a:moveTo>
                <a:cubicBezTo>
                  <a:pt x="78712" y="-4775"/>
                  <a:pt x="45972" y="6194"/>
                  <a:pt x="20097" y="32069"/>
                </a:cubicBezTo>
                <a:cubicBezTo>
                  <a:pt x="11558" y="40608"/>
                  <a:pt x="6699" y="52166"/>
                  <a:pt x="0" y="62214"/>
                </a:cubicBezTo>
                <a:cubicBezTo>
                  <a:pt x="3349" y="99058"/>
                  <a:pt x="2296" y="136571"/>
                  <a:pt x="10048" y="172746"/>
                </a:cubicBezTo>
                <a:cubicBezTo>
                  <a:pt x="14564" y="193822"/>
                  <a:pt x="42376" y="215309"/>
                  <a:pt x="60290" y="222987"/>
                </a:cubicBezTo>
                <a:cubicBezTo>
                  <a:pt x="72983" y="228427"/>
                  <a:pt x="87255" y="229068"/>
                  <a:pt x="100483" y="233036"/>
                </a:cubicBezTo>
                <a:cubicBezTo>
                  <a:pt x="220759" y="269120"/>
                  <a:pt x="96212" y="243727"/>
                  <a:pt x="271305" y="263181"/>
                </a:cubicBezTo>
                <a:cubicBezTo>
                  <a:pt x="294845" y="265796"/>
                  <a:pt x="318198" y="269880"/>
                  <a:pt x="341644" y="273229"/>
                </a:cubicBezTo>
                <a:cubicBezTo>
                  <a:pt x="378768" y="285604"/>
                  <a:pt x="395939" y="293326"/>
                  <a:pt x="442127" y="293326"/>
                </a:cubicBezTo>
                <a:cubicBezTo>
                  <a:pt x="475789" y="293326"/>
                  <a:pt x="509116" y="286627"/>
                  <a:pt x="542611" y="283278"/>
                </a:cubicBezTo>
                <a:cubicBezTo>
                  <a:pt x="562467" y="276659"/>
                  <a:pt x="588736" y="270839"/>
                  <a:pt x="602901" y="253133"/>
                </a:cubicBezTo>
                <a:cubicBezTo>
                  <a:pt x="608141" y="246583"/>
                  <a:pt x="622342" y="185416"/>
                  <a:pt x="622998" y="182794"/>
                </a:cubicBezTo>
                <a:cubicBezTo>
                  <a:pt x="619648" y="162697"/>
                  <a:pt x="623057" y="140193"/>
                  <a:pt x="612949" y="122504"/>
                </a:cubicBezTo>
                <a:cubicBezTo>
                  <a:pt x="607694" y="113308"/>
                  <a:pt x="593396" y="112456"/>
                  <a:pt x="582804" y="112456"/>
                </a:cubicBezTo>
                <a:cubicBezTo>
                  <a:pt x="539133" y="112456"/>
                  <a:pt x="495719" y="119155"/>
                  <a:pt x="452176" y="122504"/>
                </a:cubicBezTo>
                <a:cubicBezTo>
                  <a:pt x="421092" y="132865"/>
                  <a:pt x="397106" y="142601"/>
                  <a:pt x="361741" y="142601"/>
                </a:cubicBezTo>
                <a:cubicBezTo>
                  <a:pt x="328079" y="142601"/>
                  <a:pt x="294752" y="135902"/>
                  <a:pt x="261257" y="132552"/>
                </a:cubicBezTo>
                <a:cubicBezTo>
                  <a:pt x="241160" y="125853"/>
                  <a:pt x="212718" y="130082"/>
                  <a:pt x="200967" y="112456"/>
                </a:cubicBezTo>
                <a:cubicBezTo>
                  <a:pt x="174995" y="73498"/>
                  <a:pt x="192327" y="86130"/>
                  <a:pt x="150725" y="72262"/>
                </a:cubicBezTo>
                <a:cubicBezTo>
                  <a:pt x="137681" y="33129"/>
                  <a:pt x="122254" y="8623"/>
                  <a:pt x="100483" y="1924"/>
                </a:cubicBezTo>
                <a:close/>
              </a:path>
            </a:pathLst>
          </a:cu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grpSp>
        <p:nvGrpSpPr>
          <p:cNvPr id="393" name="Skupina 392">
            <a:extLst>
              <a:ext uri="{FF2B5EF4-FFF2-40B4-BE49-F238E27FC236}">
                <a16:creationId xmlns:a16="http://schemas.microsoft.com/office/drawing/2014/main" id="{49DE7808-E4C2-0BED-A54D-381374F20939}"/>
              </a:ext>
            </a:extLst>
          </p:cNvPr>
          <p:cNvGrpSpPr/>
          <p:nvPr/>
        </p:nvGrpSpPr>
        <p:grpSpPr>
          <a:xfrm>
            <a:off x="5669278" y="2449581"/>
            <a:ext cx="797559" cy="951865"/>
            <a:chOff x="0" y="0"/>
            <a:chExt cx="1202838" cy="1657977"/>
          </a:xfrm>
        </p:grpSpPr>
        <p:grpSp>
          <p:nvGrpSpPr>
            <p:cNvPr id="394" name="Skupina 393">
              <a:extLst>
                <a:ext uri="{FF2B5EF4-FFF2-40B4-BE49-F238E27FC236}">
                  <a16:creationId xmlns:a16="http://schemas.microsoft.com/office/drawing/2014/main" id="{EC629056-7FF8-B3A7-1AB2-D15C39B2871B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422" name="Obdélník 421">
                <a:extLst>
                  <a:ext uri="{FF2B5EF4-FFF2-40B4-BE49-F238E27FC236}">
                    <a16:creationId xmlns:a16="http://schemas.microsoft.com/office/drawing/2014/main" id="{9EE491F5-B6F2-A6E9-307C-73ED3B79EFA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23" name="Blesk 422">
                <a:extLst>
                  <a:ext uri="{FF2B5EF4-FFF2-40B4-BE49-F238E27FC236}">
                    <a16:creationId xmlns:a16="http://schemas.microsoft.com/office/drawing/2014/main" id="{A9FFA38B-9F75-C7A8-E52A-FC9F5595B67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95" name="Skupina 394">
              <a:extLst>
                <a:ext uri="{FF2B5EF4-FFF2-40B4-BE49-F238E27FC236}">
                  <a16:creationId xmlns:a16="http://schemas.microsoft.com/office/drawing/2014/main" id="{F3B07B2E-A12B-A3D1-675C-AB73FC0E8FCC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420" name="Obdélník 419">
                <a:extLst>
                  <a:ext uri="{FF2B5EF4-FFF2-40B4-BE49-F238E27FC236}">
                    <a16:creationId xmlns:a16="http://schemas.microsoft.com/office/drawing/2014/main" id="{3F65989C-AE30-11C6-C9D3-ECF04D35DAF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21" name="Blesk 420">
                <a:extLst>
                  <a:ext uri="{FF2B5EF4-FFF2-40B4-BE49-F238E27FC236}">
                    <a16:creationId xmlns:a16="http://schemas.microsoft.com/office/drawing/2014/main" id="{9E7BE8CC-4307-26C5-0D57-F77AE7E3677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96" name="Skupina 395">
              <a:extLst>
                <a:ext uri="{FF2B5EF4-FFF2-40B4-BE49-F238E27FC236}">
                  <a16:creationId xmlns:a16="http://schemas.microsoft.com/office/drawing/2014/main" id="{C2AFA465-E918-7399-344D-6C3C993F2840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418" name="Obdélník 417">
                <a:extLst>
                  <a:ext uri="{FF2B5EF4-FFF2-40B4-BE49-F238E27FC236}">
                    <a16:creationId xmlns:a16="http://schemas.microsoft.com/office/drawing/2014/main" id="{579CD6F3-E1CE-E34D-5A00-C9ABDA4BEA8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19" name="Blesk 418">
                <a:extLst>
                  <a:ext uri="{FF2B5EF4-FFF2-40B4-BE49-F238E27FC236}">
                    <a16:creationId xmlns:a16="http://schemas.microsoft.com/office/drawing/2014/main" id="{15DD0085-1399-77B8-BE92-56D255DD0EF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97" name="Skupina 396">
              <a:extLst>
                <a:ext uri="{FF2B5EF4-FFF2-40B4-BE49-F238E27FC236}">
                  <a16:creationId xmlns:a16="http://schemas.microsoft.com/office/drawing/2014/main" id="{B7B34020-BD84-0595-D1E5-E7BD85594E37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416" name="Obdélník 415">
                <a:extLst>
                  <a:ext uri="{FF2B5EF4-FFF2-40B4-BE49-F238E27FC236}">
                    <a16:creationId xmlns:a16="http://schemas.microsoft.com/office/drawing/2014/main" id="{FD51F90A-CC1D-A104-BC74-6069EB607F9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17" name="Blesk 416">
                <a:extLst>
                  <a:ext uri="{FF2B5EF4-FFF2-40B4-BE49-F238E27FC236}">
                    <a16:creationId xmlns:a16="http://schemas.microsoft.com/office/drawing/2014/main" id="{A421896D-332D-C84D-4FC6-22173C85053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98" name="Skupina 397">
              <a:extLst>
                <a:ext uri="{FF2B5EF4-FFF2-40B4-BE49-F238E27FC236}">
                  <a16:creationId xmlns:a16="http://schemas.microsoft.com/office/drawing/2014/main" id="{4570A4C0-AAA2-AF78-4115-76F82F8C1B22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414" name="Obdélník 413">
                <a:extLst>
                  <a:ext uri="{FF2B5EF4-FFF2-40B4-BE49-F238E27FC236}">
                    <a16:creationId xmlns:a16="http://schemas.microsoft.com/office/drawing/2014/main" id="{3157927F-2FEA-3898-B721-251505EAEFD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15" name="Blesk 414">
                <a:extLst>
                  <a:ext uri="{FF2B5EF4-FFF2-40B4-BE49-F238E27FC236}">
                    <a16:creationId xmlns:a16="http://schemas.microsoft.com/office/drawing/2014/main" id="{A340C6AA-9ADB-9495-70A8-49A08DEDA94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399" name="Skupina 398">
              <a:extLst>
                <a:ext uri="{FF2B5EF4-FFF2-40B4-BE49-F238E27FC236}">
                  <a16:creationId xmlns:a16="http://schemas.microsoft.com/office/drawing/2014/main" id="{ED484E9A-AD38-620D-7BD5-AB54234B2067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412" name="Obdélník 411">
                <a:extLst>
                  <a:ext uri="{FF2B5EF4-FFF2-40B4-BE49-F238E27FC236}">
                    <a16:creationId xmlns:a16="http://schemas.microsoft.com/office/drawing/2014/main" id="{8CC9F6EE-AAEE-1DC7-0504-91EA4486472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13" name="Blesk 412">
                <a:extLst>
                  <a:ext uri="{FF2B5EF4-FFF2-40B4-BE49-F238E27FC236}">
                    <a16:creationId xmlns:a16="http://schemas.microsoft.com/office/drawing/2014/main" id="{08879844-DF92-5F9D-50D8-9FE42E355EB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00" name="Skupina 399">
              <a:extLst>
                <a:ext uri="{FF2B5EF4-FFF2-40B4-BE49-F238E27FC236}">
                  <a16:creationId xmlns:a16="http://schemas.microsoft.com/office/drawing/2014/main" id="{0492EECB-5A89-5993-8A85-8030E3742FD3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410" name="Obdélník 409">
                <a:extLst>
                  <a:ext uri="{FF2B5EF4-FFF2-40B4-BE49-F238E27FC236}">
                    <a16:creationId xmlns:a16="http://schemas.microsoft.com/office/drawing/2014/main" id="{8ED8745F-BA7C-09A9-6722-018622B323B6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11" name="Blesk 410">
                <a:extLst>
                  <a:ext uri="{FF2B5EF4-FFF2-40B4-BE49-F238E27FC236}">
                    <a16:creationId xmlns:a16="http://schemas.microsoft.com/office/drawing/2014/main" id="{A5700F67-14E0-C07F-64E6-F289CDF2F6E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01" name="Skupina 400">
              <a:extLst>
                <a:ext uri="{FF2B5EF4-FFF2-40B4-BE49-F238E27FC236}">
                  <a16:creationId xmlns:a16="http://schemas.microsoft.com/office/drawing/2014/main" id="{DB63D731-59E5-96DD-891C-971B8A58906D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408" name="Obdélník 407">
                <a:extLst>
                  <a:ext uri="{FF2B5EF4-FFF2-40B4-BE49-F238E27FC236}">
                    <a16:creationId xmlns:a16="http://schemas.microsoft.com/office/drawing/2014/main" id="{26367282-ACB1-DB9F-CF5B-0C441B3D543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09" name="Blesk 408">
                <a:extLst>
                  <a:ext uri="{FF2B5EF4-FFF2-40B4-BE49-F238E27FC236}">
                    <a16:creationId xmlns:a16="http://schemas.microsoft.com/office/drawing/2014/main" id="{CC2FDF02-3715-53EC-6BE7-4E7A080DFDB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02" name="Skupina 401">
              <a:extLst>
                <a:ext uri="{FF2B5EF4-FFF2-40B4-BE49-F238E27FC236}">
                  <a16:creationId xmlns:a16="http://schemas.microsoft.com/office/drawing/2014/main" id="{249A6162-0618-13F4-09F2-55486C3A0D5D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406" name="Obdélník 405">
                <a:extLst>
                  <a:ext uri="{FF2B5EF4-FFF2-40B4-BE49-F238E27FC236}">
                    <a16:creationId xmlns:a16="http://schemas.microsoft.com/office/drawing/2014/main" id="{BD09ADDD-6698-7761-9D45-5D6BA2209AD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07" name="Blesk 406">
                <a:extLst>
                  <a:ext uri="{FF2B5EF4-FFF2-40B4-BE49-F238E27FC236}">
                    <a16:creationId xmlns:a16="http://schemas.microsoft.com/office/drawing/2014/main" id="{D0B13880-129F-30B3-C8A5-089A2788FD9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03" name="Skupina 402">
              <a:extLst>
                <a:ext uri="{FF2B5EF4-FFF2-40B4-BE49-F238E27FC236}">
                  <a16:creationId xmlns:a16="http://schemas.microsoft.com/office/drawing/2014/main" id="{FAE812B4-5B86-7D7F-328A-B19BCE5BA1B7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404" name="Obdélník 403">
                <a:extLst>
                  <a:ext uri="{FF2B5EF4-FFF2-40B4-BE49-F238E27FC236}">
                    <a16:creationId xmlns:a16="http://schemas.microsoft.com/office/drawing/2014/main" id="{145D9D14-4776-3B60-06F3-D294AE0F098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05" name="Blesk 404">
                <a:extLst>
                  <a:ext uri="{FF2B5EF4-FFF2-40B4-BE49-F238E27FC236}">
                    <a16:creationId xmlns:a16="http://schemas.microsoft.com/office/drawing/2014/main" id="{52C5D949-4695-E6A8-1943-E350CE68148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424" name="Skupina 423">
            <a:extLst>
              <a:ext uri="{FF2B5EF4-FFF2-40B4-BE49-F238E27FC236}">
                <a16:creationId xmlns:a16="http://schemas.microsoft.com/office/drawing/2014/main" id="{8B609619-2C98-D2E5-CE8D-6FF76606BDDD}"/>
              </a:ext>
            </a:extLst>
          </p:cNvPr>
          <p:cNvGrpSpPr/>
          <p:nvPr/>
        </p:nvGrpSpPr>
        <p:grpSpPr>
          <a:xfrm>
            <a:off x="6400710" y="2546061"/>
            <a:ext cx="197483" cy="288926"/>
            <a:chOff x="0" y="0"/>
            <a:chExt cx="318583" cy="522514"/>
          </a:xfrm>
        </p:grpSpPr>
        <p:sp>
          <p:nvSpPr>
            <p:cNvPr id="425" name="Obdélník 424">
              <a:extLst>
                <a:ext uri="{FF2B5EF4-FFF2-40B4-BE49-F238E27FC236}">
                  <a16:creationId xmlns:a16="http://schemas.microsoft.com/office/drawing/2014/main" id="{230E33A6-8232-B7DE-33BF-88A22E03D59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26" name="Blesk 425">
              <a:extLst>
                <a:ext uri="{FF2B5EF4-FFF2-40B4-BE49-F238E27FC236}">
                  <a16:creationId xmlns:a16="http://schemas.microsoft.com/office/drawing/2014/main" id="{CA180288-ECBE-3F09-A357-22D55725D6E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27" name="Skupina 426">
            <a:extLst>
              <a:ext uri="{FF2B5EF4-FFF2-40B4-BE49-F238E27FC236}">
                <a16:creationId xmlns:a16="http://schemas.microsoft.com/office/drawing/2014/main" id="{CEFA0EB9-E2F0-B112-042F-FB1E33D9E3BA}"/>
              </a:ext>
            </a:extLst>
          </p:cNvPr>
          <p:cNvGrpSpPr/>
          <p:nvPr/>
        </p:nvGrpSpPr>
        <p:grpSpPr>
          <a:xfrm>
            <a:off x="8453426" y="2512692"/>
            <a:ext cx="197483" cy="288926"/>
            <a:chOff x="0" y="0"/>
            <a:chExt cx="318583" cy="522514"/>
          </a:xfrm>
        </p:grpSpPr>
        <p:sp>
          <p:nvSpPr>
            <p:cNvPr id="428" name="Obdélník 427">
              <a:extLst>
                <a:ext uri="{FF2B5EF4-FFF2-40B4-BE49-F238E27FC236}">
                  <a16:creationId xmlns:a16="http://schemas.microsoft.com/office/drawing/2014/main" id="{411EE6A3-20E1-1F0C-7535-DF72E7A09C0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29" name="Blesk 428">
              <a:extLst>
                <a:ext uri="{FF2B5EF4-FFF2-40B4-BE49-F238E27FC236}">
                  <a16:creationId xmlns:a16="http://schemas.microsoft.com/office/drawing/2014/main" id="{83FE2EB0-EC8F-C4CA-DA7D-ABB9F0A443A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30" name="Skupina 429">
            <a:extLst>
              <a:ext uri="{FF2B5EF4-FFF2-40B4-BE49-F238E27FC236}">
                <a16:creationId xmlns:a16="http://schemas.microsoft.com/office/drawing/2014/main" id="{DF2AB3EB-6481-AECD-8BFD-BAE4E281256E}"/>
              </a:ext>
            </a:extLst>
          </p:cNvPr>
          <p:cNvGrpSpPr/>
          <p:nvPr/>
        </p:nvGrpSpPr>
        <p:grpSpPr>
          <a:xfrm>
            <a:off x="8874900" y="1828812"/>
            <a:ext cx="197483" cy="288926"/>
            <a:chOff x="0" y="0"/>
            <a:chExt cx="318583" cy="522514"/>
          </a:xfrm>
        </p:grpSpPr>
        <p:sp>
          <p:nvSpPr>
            <p:cNvPr id="431" name="Obdélník 430">
              <a:extLst>
                <a:ext uri="{FF2B5EF4-FFF2-40B4-BE49-F238E27FC236}">
                  <a16:creationId xmlns:a16="http://schemas.microsoft.com/office/drawing/2014/main" id="{9017F0E0-04CF-E0EB-A5E6-498F7B5B513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32" name="Blesk 431">
              <a:extLst>
                <a:ext uri="{FF2B5EF4-FFF2-40B4-BE49-F238E27FC236}">
                  <a16:creationId xmlns:a16="http://schemas.microsoft.com/office/drawing/2014/main" id="{A8345495-F883-0AB5-5A0C-285DC9D7DDA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33" name="Skupina 432">
            <a:extLst>
              <a:ext uri="{FF2B5EF4-FFF2-40B4-BE49-F238E27FC236}">
                <a16:creationId xmlns:a16="http://schemas.microsoft.com/office/drawing/2014/main" id="{C62940B8-3DE0-FD44-4EA9-104D8B907BF4}"/>
              </a:ext>
            </a:extLst>
          </p:cNvPr>
          <p:cNvGrpSpPr/>
          <p:nvPr/>
        </p:nvGrpSpPr>
        <p:grpSpPr>
          <a:xfrm>
            <a:off x="7327523" y="3042107"/>
            <a:ext cx="197483" cy="288926"/>
            <a:chOff x="0" y="0"/>
            <a:chExt cx="318583" cy="522514"/>
          </a:xfrm>
        </p:grpSpPr>
        <p:sp>
          <p:nvSpPr>
            <p:cNvPr id="434" name="Obdélník 433">
              <a:extLst>
                <a:ext uri="{FF2B5EF4-FFF2-40B4-BE49-F238E27FC236}">
                  <a16:creationId xmlns:a16="http://schemas.microsoft.com/office/drawing/2014/main" id="{768F9192-F07F-517B-B4E2-D174E417ABC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35" name="Blesk 434">
              <a:extLst>
                <a:ext uri="{FF2B5EF4-FFF2-40B4-BE49-F238E27FC236}">
                  <a16:creationId xmlns:a16="http://schemas.microsoft.com/office/drawing/2014/main" id="{691D86E5-6A85-7D48-22BF-5A11CEBD561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36" name="Skupina 435">
            <a:extLst>
              <a:ext uri="{FF2B5EF4-FFF2-40B4-BE49-F238E27FC236}">
                <a16:creationId xmlns:a16="http://schemas.microsoft.com/office/drawing/2014/main" id="{81FE5F6C-8D8C-1E40-FB4F-DF44C52FCCA3}"/>
              </a:ext>
            </a:extLst>
          </p:cNvPr>
          <p:cNvGrpSpPr/>
          <p:nvPr/>
        </p:nvGrpSpPr>
        <p:grpSpPr>
          <a:xfrm>
            <a:off x="7413665" y="2667522"/>
            <a:ext cx="197483" cy="288926"/>
            <a:chOff x="0" y="0"/>
            <a:chExt cx="318583" cy="522514"/>
          </a:xfrm>
        </p:grpSpPr>
        <p:sp>
          <p:nvSpPr>
            <p:cNvPr id="437" name="Obdélník 436">
              <a:extLst>
                <a:ext uri="{FF2B5EF4-FFF2-40B4-BE49-F238E27FC236}">
                  <a16:creationId xmlns:a16="http://schemas.microsoft.com/office/drawing/2014/main" id="{1F7229DB-E1D6-D827-13E0-E694DFEBA8E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38" name="Blesk 437">
              <a:extLst>
                <a:ext uri="{FF2B5EF4-FFF2-40B4-BE49-F238E27FC236}">
                  <a16:creationId xmlns:a16="http://schemas.microsoft.com/office/drawing/2014/main" id="{715264EE-B4EE-7B95-B736-3D4434666C2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cxnSp>
        <p:nvCxnSpPr>
          <p:cNvPr id="439" name="Přímá spojnice 438">
            <a:extLst>
              <a:ext uri="{FF2B5EF4-FFF2-40B4-BE49-F238E27FC236}">
                <a16:creationId xmlns:a16="http://schemas.microsoft.com/office/drawing/2014/main" id="{75D854BA-D68F-1585-8177-9A13578148EE}"/>
              </a:ext>
            </a:extLst>
          </p:cNvPr>
          <p:cNvCxnSpPr>
            <a:cxnSpLocks/>
            <a:endCxn id="24" idx="0"/>
          </p:cNvCxnSpPr>
          <p:nvPr/>
        </p:nvCxnSpPr>
        <p:spPr>
          <a:xfrm>
            <a:off x="9673007" y="5590291"/>
            <a:ext cx="722260" cy="858641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7" name="Krychle 446">
            <a:extLst>
              <a:ext uri="{FF2B5EF4-FFF2-40B4-BE49-F238E27FC236}">
                <a16:creationId xmlns:a16="http://schemas.microsoft.com/office/drawing/2014/main" id="{73C4AAB6-512A-3EA6-2D7E-CB7000409764}"/>
              </a:ext>
            </a:extLst>
          </p:cNvPr>
          <p:cNvSpPr/>
          <p:nvPr/>
        </p:nvSpPr>
        <p:spPr>
          <a:xfrm>
            <a:off x="6900490" y="5143094"/>
            <a:ext cx="271511" cy="275093"/>
          </a:xfrm>
          <a:prstGeom prst="cub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48" name="Tvar L 447">
            <a:extLst>
              <a:ext uri="{FF2B5EF4-FFF2-40B4-BE49-F238E27FC236}">
                <a16:creationId xmlns:a16="http://schemas.microsoft.com/office/drawing/2014/main" id="{EDE0D8DA-072D-E15B-0E0C-4BC00FAF7358}"/>
              </a:ext>
            </a:extLst>
          </p:cNvPr>
          <p:cNvSpPr/>
          <p:nvPr/>
        </p:nvSpPr>
        <p:spPr>
          <a:xfrm rot="16200000">
            <a:off x="7125933" y="5137845"/>
            <a:ext cx="159012" cy="100176"/>
          </a:xfrm>
          <a:prstGeom prst="corner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50" name="Bublinový popisek ve tvaru obláčku 369">
            <a:extLst>
              <a:ext uri="{FF2B5EF4-FFF2-40B4-BE49-F238E27FC236}">
                <a16:creationId xmlns:a16="http://schemas.microsoft.com/office/drawing/2014/main" id="{E6A9BC20-BDAF-C0EF-213A-E9B82B6CAE5D}"/>
              </a:ext>
            </a:extLst>
          </p:cNvPr>
          <p:cNvSpPr/>
          <p:nvPr/>
        </p:nvSpPr>
        <p:spPr>
          <a:xfrm>
            <a:off x="7236939" y="4783314"/>
            <a:ext cx="352425" cy="229870"/>
          </a:xfrm>
          <a:prstGeom prst="cloudCallout">
            <a:avLst>
              <a:gd name="adj1" fmla="val -42811"/>
              <a:gd name="adj2" fmla="val 96972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52" name="Mrak 451">
            <a:extLst>
              <a:ext uri="{FF2B5EF4-FFF2-40B4-BE49-F238E27FC236}">
                <a16:creationId xmlns:a16="http://schemas.microsoft.com/office/drawing/2014/main" id="{97C7B163-9102-7DF0-BC2E-D500850D67BF}"/>
              </a:ext>
            </a:extLst>
          </p:cNvPr>
          <p:cNvSpPr/>
          <p:nvPr/>
        </p:nvSpPr>
        <p:spPr>
          <a:xfrm rot="10624159">
            <a:off x="6227255" y="4434211"/>
            <a:ext cx="257474" cy="333648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460" name="Skupina 459">
            <a:extLst>
              <a:ext uri="{FF2B5EF4-FFF2-40B4-BE49-F238E27FC236}">
                <a16:creationId xmlns:a16="http://schemas.microsoft.com/office/drawing/2014/main" id="{880E1C77-91FC-AB6B-36D6-0FF99B96AE41}"/>
              </a:ext>
            </a:extLst>
          </p:cNvPr>
          <p:cNvGrpSpPr/>
          <p:nvPr/>
        </p:nvGrpSpPr>
        <p:grpSpPr>
          <a:xfrm>
            <a:off x="6935362" y="827930"/>
            <a:ext cx="197483" cy="288926"/>
            <a:chOff x="0" y="0"/>
            <a:chExt cx="318583" cy="522514"/>
          </a:xfrm>
        </p:grpSpPr>
        <p:sp>
          <p:nvSpPr>
            <p:cNvPr id="461" name="Obdélník 460">
              <a:extLst>
                <a:ext uri="{FF2B5EF4-FFF2-40B4-BE49-F238E27FC236}">
                  <a16:creationId xmlns:a16="http://schemas.microsoft.com/office/drawing/2014/main" id="{0C14218D-B982-E0B8-F95A-63ED2726969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62" name="Blesk 461">
              <a:extLst>
                <a:ext uri="{FF2B5EF4-FFF2-40B4-BE49-F238E27FC236}">
                  <a16:creationId xmlns:a16="http://schemas.microsoft.com/office/drawing/2014/main" id="{7CD0E999-606E-8A92-61F7-D138031EC2D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63" name="Skupina 462">
            <a:extLst>
              <a:ext uri="{FF2B5EF4-FFF2-40B4-BE49-F238E27FC236}">
                <a16:creationId xmlns:a16="http://schemas.microsoft.com/office/drawing/2014/main" id="{65EA7BFD-BDC2-C049-1220-A46BBEDF12AE}"/>
              </a:ext>
            </a:extLst>
          </p:cNvPr>
          <p:cNvGrpSpPr/>
          <p:nvPr/>
        </p:nvGrpSpPr>
        <p:grpSpPr>
          <a:xfrm>
            <a:off x="6460876" y="5643299"/>
            <a:ext cx="197483" cy="288926"/>
            <a:chOff x="0" y="0"/>
            <a:chExt cx="318583" cy="522514"/>
          </a:xfrm>
        </p:grpSpPr>
        <p:sp>
          <p:nvSpPr>
            <p:cNvPr id="464" name="Obdélník 463">
              <a:extLst>
                <a:ext uri="{FF2B5EF4-FFF2-40B4-BE49-F238E27FC236}">
                  <a16:creationId xmlns:a16="http://schemas.microsoft.com/office/drawing/2014/main" id="{71BE721E-C3CE-A75A-1A6E-0B0BDC92EC3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65" name="Blesk 464">
              <a:extLst>
                <a:ext uri="{FF2B5EF4-FFF2-40B4-BE49-F238E27FC236}">
                  <a16:creationId xmlns:a16="http://schemas.microsoft.com/office/drawing/2014/main" id="{8EA84927-57C0-B6BC-345F-022D6216244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66" name="Skupina 465">
            <a:extLst>
              <a:ext uri="{FF2B5EF4-FFF2-40B4-BE49-F238E27FC236}">
                <a16:creationId xmlns:a16="http://schemas.microsoft.com/office/drawing/2014/main" id="{5ACEEC87-625F-8430-0E7B-FD152325E539}"/>
              </a:ext>
            </a:extLst>
          </p:cNvPr>
          <p:cNvGrpSpPr/>
          <p:nvPr/>
        </p:nvGrpSpPr>
        <p:grpSpPr>
          <a:xfrm>
            <a:off x="2785093" y="4328293"/>
            <a:ext cx="197483" cy="288926"/>
            <a:chOff x="0" y="0"/>
            <a:chExt cx="318583" cy="522514"/>
          </a:xfrm>
        </p:grpSpPr>
        <p:sp>
          <p:nvSpPr>
            <p:cNvPr id="467" name="Obdélník 466">
              <a:extLst>
                <a:ext uri="{FF2B5EF4-FFF2-40B4-BE49-F238E27FC236}">
                  <a16:creationId xmlns:a16="http://schemas.microsoft.com/office/drawing/2014/main" id="{809C4469-75EB-CF9F-10A7-FDD2B5F588B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68" name="Blesk 467">
              <a:extLst>
                <a:ext uri="{FF2B5EF4-FFF2-40B4-BE49-F238E27FC236}">
                  <a16:creationId xmlns:a16="http://schemas.microsoft.com/office/drawing/2014/main" id="{0D346A49-98DA-7AEE-0472-7FD0CD8113A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69" name="Skupina 468">
            <a:extLst>
              <a:ext uri="{FF2B5EF4-FFF2-40B4-BE49-F238E27FC236}">
                <a16:creationId xmlns:a16="http://schemas.microsoft.com/office/drawing/2014/main" id="{564DC6BA-F00D-8A26-7E80-0D5D319C0D38}"/>
              </a:ext>
            </a:extLst>
          </p:cNvPr>
          <p:cNvGrpSpPr/>
          <p:nvPr/>
        </p:nvGrpSpPr>
        <p:grpSpPr>
          <a:xfrm>
            <a:off x="6264671" y="5833356"/>
            <a:ext cx="797559" cy="951865"/>
            <a:chOff x="0" y="0"/>
            <a:chExt cx="1202838" cy="1657977"/>
          </a:xfrm>
        </p:grpSpPr>
        <p:grpSp>
          <p:nvGrpSpPr>
            <p:cNvPr id="470" name="Skupina 469">
              <a:extLst>
                <a:ext uri="{FF2B5EF4-FFF2-40B4-BE49-F238E27FC236}">
                  <a16:creationId xmlns:a16="http://schemas.microsoft.com/office/drawing/2014/main" id="{7DD359F7-9FA7-5E11-E713-F836966929BD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498" name="Obdélník 497">
                <a:extLst>
                  <a:ext uri="{FF2B5EF4-FFF2-40B4-BE49-F238E27FC236}">
                    <a16:creationId xmlns:a16="http://schemas.microsoft.com/office/drawing/2014/main" id="{6B04A2E0-1199-DC54-3D78-D11236B8DFB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99" name="Blesk 498">
                <a:extLst>
                  <a:ext uri="{FF2B5EF4-FFF2-40B4-BE49-F238E27FC236}">
                    <a16:creationId xmlns:a16="http://schemas.microsoft.com/office/drawing/2014/main" id="{390E0663-0034-D4CC-A4D6-88F63FEF6B4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1" name="Skupina 470">
              <a:extLst>
                <a:ext uri="{FF2B5EF4-FFF2-40B4-BE49-F238E27FC236}">
                  <a16:creationId xmlns:a16="http://schemas.microsoft.com/office/drawing/2014/main" id="{13967735-02F2-75F7-A5C9-C13158FA240A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496" name="Obdélník 495">
                <a:extLst>
                  <a:ext uri="{FF2B5EF4-FFF2-40B4-BE49-F238E27FC236}">
                    <a16:creationId xmlns:a16="http://schemas.microsoft.com/office/drawing/2014/main" id="{33564002-CDBA-D1B3-6292-D5EB4D3788F6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97" name="Blesk 496">
                <a:extLst>
                  <a:ext uri="{FF2B5EF4-FFF2-40B4-BE49-F238E27FC236}">
                    <a16:creationId xmlns:a16="http://schemas.microsoft.com/office/drawing/2014/main" id="{675F59ED-B810-A98E-8745-CC01EE36429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2" name="Skupina 471">
              <a:extLst>
                <a:ext uri="{FF2B5EF4-FFF2-40B4-BE49-F238E27FC236}">
                  <a16:creationId xmlns:a16="http://schemas.microsoft.com/office/drawing/2014/main" id="{A34FC758-A6FC-0571-83BD-B919B45922E9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494" name="Obdélník 493">
                <a:extLst>
                  <a:ext uri="{FF2B5EF4-FFF2-40B4-BE49-F238E27FC236}">
                    <a16:creationId xmlns:a16="http://schemas.microsoft.com/office/drawing/2014/main" id="{C49B5766-1B81-7A58-37A9-FFA208309DD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95" name="Blesk 494">
                <a:extLst>
                  <a:ext uri="{FF2B5EF4-FFF2-40B4-BE49-F238E27FC236}">
                    <a16:creationId xmlns:a16="http://schemas.microsoft.com/office/drawing/2014/main" id="{6C79F827-BC4D-9DB2-CE2E-9C82BC95D02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3" name="Skupina 472">
              <a:extLst>
                <a:ext uri="{FF2B5EF4-FFF2-40B4-BE49-F238E27FC236}">
                  <a16:creationId xmlns:a16="http://schemas.microsoft.com/office/drawing/2014/main" id="{D95AB913-F12F-A4BE-AF30-E0F09C7A1AA5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492" name="Obdélník 491">
                <a:extLst>
                  <a:ext uri="{FF2B5EF4-FFF2-40B4-BE49-F238E27FC236}">
                    <a16:creationId xmlns:a16="http://schemas.microsoft.com/office/drawing/2014/main" id="{E012B2F4-D4A9-FAE0-A199-CCBDAA1EDDA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93" name="Blesk 492">
                <a:extLst>
                  <a:ext uri="{FF2B5EF4-FFF2-40B4-BE49-F238E27FC236}">
                    <a16:creationId xmlns:a16="http://schemas.microsoft.com/office/drawing/2014/main" id="{5BA526D1-C9DA-8D03-AC44-998047318AA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4" name="Skupina 473">
              <a:extLst>
                <a:ext uri="{FF2B5EF4-FFF2-40B4-BE49-F238E27FC236}">
                  <a16:creationId xmlns:a16="http://schemas.microsoft.com/office/drawing/2014/main" id="{B0B15859-9C60-2D01-4567-AD4C027795F1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490" name="Obdélník 489">
                <a:extLst>
                  <a:ext uri="{FF2B5EF4-FFF2-40B4-BE49-F238E27FC236}">
                    <a16:creationId xmlns:a16="http://schemas.microsoft.com/office/drawing/2014/main" id="{424C736A-AB6A-D7F5-E0E7-E3D6EA676B3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91" name="Blesk 490">
                <a:extLst>
                  <a:ext uri="{FF2B5EF4-FFF2-40B4-BE49-F238E27FC236}">
                    <a16:creationId xmlns:a16="http://schemas.microsoft.com/office/drawing/2014/main" id="{EC1E91B2-2B50-41F1-A386-F8EFB618D7C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5" name="Skupina 474">
              <a:extLst>
                <a:ext uri="{FF2B5EF4-FFF2-40B4-BE49-F238E27FC236}">
                  <a16:creationId xmlns:a16="http://schemas.microsoft.com/office/drawing/2014/main" id="{9EB0322A-E58C-87A7-E11C-B83CEC834A1B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488" name="Obdélník 487">
                <a:extLst>
                  <a:ext uri="{FF2B5EF4-FFF2-40B4-BE49-F238E27FC236}">
                    <a16:creationId xmlns:a16="http://schemas.microsoft.com/office/drawing/2014/main" id="{378D4BDE-80E0-5FE6-3E1E-6587449D1A6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89" name="Blesk 488">
                <a:extLst>
                  <a:ext uri="{FF2B5EF4-FFF2-40B4-BE49-F238E27FC236}">
                    <a16:creationId xmlns:a16="http://schemas.microsoft.com/office/drawing/2014/main" id="{E358C13E-74F0-AD2C-E6F8-6CE4F7B1A7A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6" name="Skupina 475">
              <a:extLst>
                <a:ext uri="{FF2B5EF4-FFF2-40B4-BE49-F238E27FC236}">
                  <a16:creationId xmlns:a16="http://schemas.microsoft.com/office/drawing/2014/main" id="{ABCCCE3D-87AC-590A-1E34-2A1643FDCB03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486" name="Obdélník 485">
                <a:extLst>
                  <a:ext uri="{FF2B5EF4-FFF2-40B4-BE49-F238E27FC236}">
                    <a16:creationId xmlns:a16="http://schemas.microsoft.com/office/drawing/2014/main" id="{3411B2A3-C4B0-9D8C-DF4C-928F726006B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87" name="Blesk 486">
                <a:extLst>
                  <a:ext uri="{FF2B5EF4-FFF2-40B4-BE49-F238E27FC236}">
                    <a16:creationId xmlns:a16="http://schemas.microsoft.com/office/drawing/2014/main" id="{D5F2FE41-32D7-E8FB-09A4-42A081945D5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7" name="Skupina 476">
              <a:extLst>
                <a:ext uri="{FF2B5EF4-FFF2-40B4-BE49-F238E27FC236}">
                  <a16:creationId xmlns:a16="http://schemas.microsoft.com/office/drawing/2014/main" id="{0546DA21-C021-67FF-5781-C58C113AC143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484" name="Obdélník 483">
                <a:extLst>
                  <a:ext uri="{FF2B5EF4-FFF2-40B4-BE49-F238E27FC236}">
                    <a16:creationId xmlns:a16="http://schemas.microsoft.com/office/drawing/2014/main" id="{14474D4F-2A12-15A7-BC7B-E4F68467AEB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85" name="Blesk 484">
                <a:extLst>
                  <a:ext uri="{FF2B5EF4-FFF2-40B4-BE49-F238E27FC236}">
                    <a16:creationId xmlns:a16="http://schemas.microsoft.com/office/drawing/2014/main" id="{2C89B13A-4D85-9B55-1C1C-A2B26500C98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8" name="Skupina 477">
              <a:extLst>
                <a:ext uri="{FF2B5EF4-FFF2-40B4-BE49-F238E27FC236}">
                  <a16:creationId xmlns:a16="http://schemas.microsoft.com/office/drawing/2014/main" id="{78C33447-7D8B-3254-66FC-3823ADF28964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482" name="Obdélník 481">
                <a:extLst>
                  <a:ext uri="{FF2B5EF4-FFF2-40B4-BE49-F238E27FC236}">
                    <a16:creationId xmlns:a16="http://schemas.microsoft.com/office/drawing/2014/main" id="{59E47381-3DD8-EEE7-A62C-BD79427C4BA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83" name="Blesk 482">
                <a:extLst>
                  <a:ext uri="{FF2B5EF4-FFF2-40B4-BE49-F238E27FC236}">
                    <a16:creationId xmlns:a16="http://schemas.microsoft.com/office/drawing/2014/main" id="{242BD710-B952-DE17-7405-A079A2F70A6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79" name="Skupina 478">
              <a:extLst>
                <a:ext uri="{FF2B5EF4-FFF2-40B4-BE49-F238E27FC236}">
                  <a16:creationId xmlns:a16="http://schemas.microsoft.com/office/drawing/2014/main" id="{2CFF3E48-CF10-6AF5-B8E1-4764CB103280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480" name="Obdélník 479">
                <a:extLst>
                  <a:ext uri="{FF2B5EF4-FFF2-40B4-BE49-F238E27FC236}">
                    <a16:creationId xmlns:a16="http://schemas.microsoft.com/office/drawing/2014/main" id="{83E25759-02C0-F66D-CF6D-DB3E9ED80176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481" name="Blesk 480">
                <a:extLst>
                  <a:ext uri="{FF2B5EF4-FFF2-40B4-BE49-F238E27FC236}">
                    <a16:creationId xmlns:a16="http://schemas.microsoft.com/office/drawing/2014/main" id="{F0054E3E-A586-77C8-68A2-3003167885A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500" name="Skupina 499">
            <a:extLst>
              <a:ext uri="{FF2B5EF4-FFF2-40B4-BE49-F238E27FC236}">
                <a16:creationId xmlns:a16="http://schemas.microsoft.com/office/drawing/2014/main" id="{699AB2B5-F388-3B3F-12DA-FC6CE5B466AF}"/>
              </a:ext>
            </a:extLst>
          </p:cNvPr>
          <p:cNvGrpSpPr/>
          <p:nvPr/>
        </p:nvGrpSpPr>
        <p:grpSpPr>
          <a:xfrm>
            <a:off x="6283946" y="5586733"/>
            <a:ext cx="197483" cy="288926"/>
            <a:chOff x="0" y="0"/>
            <a:chExt cx="318583" cy="522514"/>
          </a:xfrm>
        </p:grpSpPr>
        <p:sp>
          <p:nvSpPr>
            <p:cNvPr id="501" name="Obdélník 500">
              <a:extLst>
                <a:ext uri="{FF2B5EF4-FFF2-40B4-BE49-F238E27FC236}">
                  <a16:creationId xmlns:a16="http://schemas.microsoft.com/office/drawing/2014/main" id="{747786D9-F25B-1272-679F-3622EA5DB56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02" name="Blesk 501">
              <a:extLst>
                <a:ext uri="{FF2B5EF4-FFF2-40B4-BE49-F238E27FC236}">
                  <a16:creationId xmlns:a16="http://schemas.microsoft.com/office/drawing/2014/main" id="{55840717-A92E-12C6-ECB3-B1D079453FC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03" name="Skupina 502">
            <a:extLst>
              <a:ext uri="{FF2B5EF4-FFF2-40B4-BE49-F238E27FC236}">
                <a16:creationId xmlns:a16="http://schemas.microsoft.com/office/drawing/2014/main" id="{FD77F4F8-B4CE-6158-C36C-29FE94507638}"/>
              </a:ext>
            </a:extLst>
          </p:cNvPr>
          <p:cNvGrpSpPr/>
          <p:nvPr/>
        </p:nvGrpSpPr>
        <p:grpSpPr>
          <a:xfrm>
            <a:off x="1005047" y="3940029"/>
            <a:ext cx="197483" cy="288926"/>
            <a:chOff x="0" y="0"/>
            <a:chExt cx="318583" cy="522514"/>
          </a:xfrm>
        </p:grpSpPr>
        <p:sp>
          <p:nvSpPr>
            <p:cNvPr id="504" name="Obdélník 503">
              <a:extLst>
                <a:ext uri="{FF2B5EF4-FFF2-40B4-BE49-F238E27FC236}">
                  <a16:creationId xmlns:a16="http://schemas.microsoft.com/office/drawing/2014/main" id="{99202AAE-AE69-E6E9-D5DE-D903D60FD37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05" name="Blesk 504">
              <a:extLst>
                <a:ext uri="{FF2B5EF4-FFF2-40B4-BE49-F238E27FC236}">
                  <a16:creationId xmlns:a16="http://schemas.microsoft.com/office/drawing/2014/main" id="{ED1EF547-8827-C89E-5E00-79FC5F1F868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37" name="Skupina 536">
            <a:extLst>
              <a:ext uri="{FF2B5EF4-FFF2-40B4-BE49-F238E27FC236}">
                <a16:creationId xmlns:a16="http://schemas.microsoft.com/office/drawing/2014/main" id="{1B8CB4EA-F89B-8E6B-00E4-89D4D7563063}"/>
              </a:ext>
            </a:extLst>
          </p:cNvPr>
          <p:cNvGrpSpPr/>
          <p:nvPr/>
        </p:nvGrpSpPr>
        <p:grpSpPr>
          <a:xfrm>
            <a:off x="7940076" y="5883123"/>
            <a:ext cx="797559" cy="951865"/>
            <a:chOff x="0" y="0"/>
            <a:chExt cx="1202838" cy="1657977"/>
          </a:xfrm>
        </p:grpSpPr>
        <p:grpSp>
          <p:nvGrpSpPr>
            <p:cNvPr id="538" name="Skupina 537">
              <a:extLst>
                <a:ext uri="{FF2B5EF4-FFF2-40B4-BE49-F238E27FC236}">
                  <a16:creationId xmlns:a16="http://schemas.microsoft.com/office/drawing/2014/main" id="{BE320B20-6BCB-1564-3B26-938E3AF392C8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566" name="Obdélník 565">
                <a:extLst>
                  <a:ext uri="{FF2B5EF4-FFF2-40B4-BE49-F238E27FC236}">
                    <a16:creationId xmlns:a16="http://schemas.microsoft.com/office/drawing/2014/main" id="{57E25922-6147-63FE-2641-E702F1A999D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67" name="Blesk 566">
                <a:extLst>
                  <a:ext uri="{FF2B5EF4-FFF2-40B4-BE49-F238E27FC236}">
                    <a16:creationId xmlns:a16="http://schemas.microsoft.com/office/drawing/2014/main" id="{425A236A-C67F-5A09-AF89-84FD53CF6CF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39" name="Skupina 538">
              <a:extLst>
                <a:ext uri="{FF2B5EF4-FFF2-40B4-BE49-F238E27FC236}">
                  <a16:creationId xmlns:a16="http://schemas.microsoft.com/office/drawing/2014/main" id="{744727B2-398E-BA34-FA23-035F30B73858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564" name="Obdélník 563">
                <a:extLst>
                  <a:ext uri="{FF2B5EF4-FFF2-40B4-BE49-F238E27FC236}">
                    <a16:creationId xmlns:a16="http://schemas.microsoft.com/office/drawing/2014/main" id="{7C91A736-8CCE-88CA-798E-67EFB570F09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65" name="Blesk 564">
                <a:extLst>
                  <a:ext uri="{FF2B5EF4-FFF2-40B4-BE49-F238E27FC236}">
                    <a16:creationId xmlns:a16="http://schemas.microsoft.com/office/drawing/2014/main" id="{2F7A72C7-3462-C4BF-8794-99B7B129499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40" name="Skupina 539">
              <a:extLst>
                <a:ext uri="{FF2B5EF4-FFF2-40B4-BE49-F238E27FC236}">
                  <a16:creationId xmlns:a16="http://schemas.microsoft.com/office/drawing/2014/main" id="{010CD7E3-9711-B550-F0B7-D20C219A26FC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562" name="Obdélník 561">
                <a:extLst>
                  <a:ext uri="{FF2B5EF4-FFF2-40B4-BE49-F238E27FC236}">
                    <a16:creationId xmlns:a16="http://schemas.microsoft.com/office/drawing/2014/main" id="{F0B2584C-1384-2E31-A418-ECC5BC0BD21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63" name="Blesk 562">
                <a:extLst>
                  <a:ext uri="{FF2B5EF4-FFF2-40B4-BE49-F238E27FC236}">
                    <a16:creationId xmlns:a16="http://schemas.microsoft.com/office/drawing/2014/main" id="{B2749063-8807-20B3-7136-942D2CA73D2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41" name="Skupina 540">
              <a:extLst>
                <a:ext uri="{FF2B5EF4-FFF2-40B4-BE49-F238E27FC236}">
                  <a16:creationId xmlns:a16="http://schemas.microsoft.com/office/drawing/2014/main" id="{11FCC5E8-50DC-16D5-61E8-553F12375C7D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560" name="Obdélník 559">
                <a:extLst>
                  <a:ext uri="{FF2B5EF4-FFF2-40B4-BE49-F238E27FC236}">
                    <a16:creationId xmlns:a16="http://schemas.microsoft.com/office/drawing/2014/main" id="{91CB3347-C49A-B795-2A48-20A5B5E4292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61" name="Blesk 560">
                <a:extLst>
                  <a:ext uri="{FF2B5EF4-FFF2-40B4-BE49-F238E27FC236}">
                    <a16:creationId xmlns:a16="http://schemas.microsoft.com/office/drawing/2014/main" id="{5A063816-0D70-095C-582E-59D02A0323B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42" name="Skupina 541">
              <a:extLst>
                <a:ext uri="{FF2B5EF4-FFF2-40B4-BE49-F238E27FC236}">
                  <a16:creationId xmlns:a16="http://schemas.microsoft.com/office/drawing/2014/main" id="{B98CD6AB-FB40-1E06-5ED8-CF46CF15BB2E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558" name="Obdélník 557">
                <a:extLst>
                  <a:ext uri="{FF2B5EF4-FFF2-40B4-BE49-F238E27FC236}">
                    <a16:creationId xmlns:a16="http://schemas.microsoft.com/office/drawing/2014/main" id="{B815C3DA-FF6C-E008-F038-E292DA43F7B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59" name="Blesk 558">
                <a:extLst>
                  <a:ext uri="{FF2B5EF4-FFF2-40B4-BE49-F238E27FC236}">
                    <a16:creationId xmlns:a16="http://schemas.microsoft.com/office/drawing/2014/main" id="{CEE28AF6-CC5B-9A82-F50E-06903B2F92E2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43" name="Skupina 542">
              <a:extLst>
                <a:ext uri="{FF2B5EF4-FFF2-40B4-BE49-F238E27FC236}">
                  <a16:creationId xmlns:a16="http://schemas.microsoft.com/office/drawing/2014/main" id="{C7EABCDE-D990-D1E4-FFF0-D30F14397E97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556" name="Obdélník 555">
                <a:extLst>
                  <a:ext uri="{FF2B5EF4-FFF2-40B4-BE49-F238E27FC236}">
                    <a16:creationId xmlns:a16="http://schemas.microsoft.com/office/drawing/2014/main" id="{4F4D4F93-2F38-95FF-8387-A02DA9D03EB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57" name="Blesk 556">
                <a:extLst>
                  <a:ext uri="{FF2B5EF4-FFF2-40B4-BE49-F238E27FC236}">
                    <a16:creationId xmlns:a16="http://schemas.microsoft.com/office/drawing/2014/main" id="{5F0EE1B1-90B9-F8CD-F997-B200E4E9A8C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44" name="Skupina 543">
              <a:extLst>
                <a:ext uri="{FF2B5EF4-FFF2-40B4-BE49-F238E27FC236}">
                  <a16:creationId xmlns:a16="http://schemas.microsoft.com/office/drawing/2014/main" id="{9B1855CB-31DE-3786-232E-D9AE4B3D4C4C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554" name="Obdélník 553">
                <a:extLst>
                  <a:ext uri="{FF2B5EF4-FFF2-40B4-BE49-F238E27FC236}">
                    <a16:creationId xmlns:a16="http://schemas.microsoft.com/office/drawing/2014/main" id="{D4CCF1BB-D47E-CA42-D30C-44963A816B0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55" name="Blesk 554">
                <a:extLst>
                  <a:ext uri="{FF2B5EF4-FFF2-40B4-BE49-F238E27FC236}">
                    <a16:creationId xmlns:a16="http://schemas.microsoft.com/office/drawing/2014/main" id="{AE2B0FF8-8FCD-4B5C-1B90-776B67972A1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45" name="Skupina 544">
              <a:extLst>
                <a:ext uri="{FF2B5EF4-FFF2-40B4-BE49-F238E27FC236}">
                  <a16:creationId xmlns:a16="http://schemas.microsoft.com/office/drawing/2014/main" id="{D7CDAA47-5B5C-D6B7-4926-0A7B40ED7E6B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552" name="Obdélník 551">
                <a:extLst>
                  <a:ext uri="{FF2B5EF4-FFF2-40B4-BE49-F238E27FC236}">
                    <a16:creationId xmlns:a16="http://schemas.microsoft.com/office/drawing/2014/main" id="{4A895C48-9594-9405-6CB9-5466EF435175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53" name="Blesk 552">
                <a:extLst>
                  <a:ext uri="{FF2B5EF4-FFF2-40B4-BE49-F238E27FC236}">
                    <a16:creationId xmlns:a16="http://schemas.microsoft.com/office/drawing/2014/main" id="{34FA4C3E-D9E4-71C6-7252-64AAF4E901F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46" name="Skupina 545">
              <a:extLst>
                <a:ext uri="{FF2B5EF4-FFF2-40B4-BE49-F238E27FC236}">
                  <a16:creationId xmlns:a16="http://schemas.microsoft.com/office/drawing/2014/main" id="{EB110E35-E211-78EA-6671-E3EE0F1884B2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550" name="Obdélník 549">
                <a:extLst>
                  <a:ext uri="{FF2B5EF4-FFF2-40B4-BE49-F238E27FC236}">
                    <a16:creationId xmlns:a16="http://schemas.microsoft.com/office/drawing/2014/main" id="{34B8DBB0-0544-57B6-9430-48DC5C9CF9D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51" name="Blesk 550">
                <a:extLst>
                  <a:ext uri="{FF2B5EF4-FFF2-40B4-BE49-F238E27FC236}">
                    <a16:creationId xmlns:a16="http://schemas.microsoft.com/office/drawing/2014/main" id="{41383C66-31AA-721F-5AFF-B2389D41F75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47" name="Skupina 546">
              <a:extLst>
                <a:ext uri="{FF2B5EF4-FFF2-40B4-BE49-F238E27FC236}">
                  <a16:creationId xmlns:a16="http://schemas.microsoft.com/office/drawing/2014/main" id="{75D248A4-2916-E78C-1AF2-EDB613C497C1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548" name="Obdélník 547">
                <a:extLst>
                  <a:ext uri="{FF2B5EF4-FFF2-40B4-BE49-F238E27FC236}">
                    <a16:creationId xmlns:a16="http://schemas.microsoft.com/office/drawing/2014/main" id="{0D016C0B-D04F-B184-7DDC-2A6F16CF347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49" name="Blesk 548">
                <a:extLst>
                  <a:ext uri="{FF2B5EF4-FFF2-40B4-BE49-F238E27FC236}">
                    <a16:creationId xmlns:a16="http://schemas.microsoft.com/office/drawing/2014/main" id="{7062C4DE-2597-09C0-5318-ABB2AA5E62B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599" name="Skupina 598">
            <a:extLst>
              <a:ext uri="{FF2B5EF4-FFF2-40B4-BE49-F238E27FC236}">
                <a16:creationId xmlns:a16="http://schemas.microsoft.com/office/drawing/2014/main" id="{87296F12-70CD-AC20-4D3E-2EF05A091174}"/>
              </a:ext>
            </a:extLst>
          </p:cNvPr>
          <p:cNvGrpSpPr/>
          <p:nvPr/>
        </p:nvGrpSpPr>
        <p:grpSpPr>
          <a:xfrm>
            <a:off x="9183880" y="4720745"/>
            <a:ext cx="197483" cy="288926"/>
            <a:chOff x="0" y="0"/>
            <a:chExt cx="318583" cy="522514"/>
          </a:xfrm>
        </p:grpSpPr>
        <p:sp>
          <p:nvSpPr>
            <p:cNvPr id="600" name="Obdélník 599">
              <a:extLst>
                <a:ext uri="{FF2B5EF4-FFF2-40B4-BE49-F238E27FC236}">
                  <a16:creationId xmlns:a16="http://schemas.microsoft.com/office/drawing/2014/main" id="{9EFE778C-06C3-FE16-F251-EA4A9D1553A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01" name="Blesk 600">
              <a:extLst>
                <a:ext uri="{FF2B5EF4-FFF2-40B4-BE49-F238E27FC236}">
                  <a16:creationId xmlns:a16="http://schemas.microsoft.com/office/drawing/2014/main" id="{C3D308FA-EB4B-40BB-E1A4-D0BF1630AD5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02" name="Skupina 601">
            <a:extLst>
              <a:ext uri="{FF2B5EF4-FFF2-40B4-BE49-F238E27FC236}">
                <a16:creationId xmlns:a16="http://schemas.microsoft.com/office/drawing/2014/main" id="{0D66E45B-BF51-0F50-5904-C8D7B811210E}"/>
              </a:ext>
            </a:extLst>
          </p:cNvPr>
          <p:cNvGrpSpPr/>
          <p:nvPr/>
        </p:nvGrpSpPr>
        <p:grpSpPr>
          <a:xfrm>
            <a:off x="8999452" y="4753786"/>
            <a:ext cx="197483" cy="288926"/>
            <a:chOff x="0" y="0"/>
            <a:chExt cx="318583" cy="522514"/>
          </a:xfrm>
        </p:grpSpPr>
        <p:sp>
          <p:nvSpPr>
            <p:cNvPr id="603" name="Obdélník 602">
              <a:extLst>
                <a:ext uri="{FF2B5EF4-FFF2-40B4-BE49-F238E27FC236}">
                  <a16:creationId xmlns:a16="http://schemas.microsoft.com/office/drawing/2014/main" id="{2C4B8D58-0D06-FB16-ADB7-A2EE1B0C019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04" name="Blesk 603">
              <a:extLst>
                <a:ext uri="{FF2B5EF4-FFF2-40B4-BE49-F238E27FC236}">
                  <a16:creationId xmlns:a16="http://schemas.microsoft.com/office/drawing/2014/main" id="{E0AE42A8-699A-494D-83D1-FBE1582242F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05" name="Skupina 604">
            <a:extLst>
              <a:ext uri="{FF2B5EF4-FFF2-40B4-BE49-F238E27FC236}">
                <a16:creationId xmlns:a16="http://schemas.microsoft.com/office/drawing/2014/main" id="{96D0A7ED-7325-FB0C-3BA5-E69A1E2AA32C}"/>
              </a:ext>
            </a:extLst>
          </p:cNvPr>
          <p:cNvGrpSpPr/>
          <p:nvPr/>
        </p:nvGrpSpPr>
        <p:grpSpPr>
          <a:xfrm>
            <a:off x="8800692" y="4806303"/>
            <a:ext cx="197483" cy="288926"/>
            <a:chOff x="0" y="0"/>
            <a:chExt cx="318583" cy="522514"/>
          </a:xfrm>
        </p:grpSpPr>
        <p:sp>
          <p:nvSpPr>
            <p:cNvPr id="606" name="Obdélník 605">
              <a:extLst>
                <a:ext uri="{FF2B5EF4-FFF2-40B4-BE49-F238E27FC236}">
                  <a16:creationId xmlns:a16="http://schemas.microsoft.com/office/drawing/2014/main" id="{6FEBA1CA-74C5-194E-69A9-F6F47089538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07" name="Blesk 606">
              <a:extLst>
                <a:ext uri="{FF2B5EF4-FFF2-40B4-BE49-F238E27FC236}">
                  <a16:creationId xmlns:a16="http://schemas.microsoft.com/office/drawing/2014/main" id="{BCA310F6-F261-367D-45BE-965069FA4BD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08" name="Skupina 607">
            <a:extLst>
              <a:ext uri="{FF2B5EF4-FFF2-40B4-BE49-F238E27FC236}">
                <a16:creationId xmlns:a16="http://schemas.microsoft.com/office/drawing/2014/main" id="{DE1CAB75-47BA-01F2-B3CE-BE269D9D20C2}"/>
              </a:ext>
            </a:extLst>
          </p:cNvPr>
          <p:cNvGrpSpPr/>
          <p:nvPr/>
        </p:nvGrpSpPr>
        <p:grpSpPr>
          <a:xfrm>
            <a:off x="9368468" y="4710506"/>
            <a:ext cx="197483" cy="288926"/>
            <a:chOff x="0" y="0"/>
            <a:chExt cx="318583" cy="522514"/>
          </a:xfrm>
        </p:grpSpPr>
        <p:sp>
          <p:nvSpPr>
            <p:cNvPr id="609" name="Obdélník 608">
              <a:extLst>
                <a:ext uri="{FF2B5EF4-FFF2-40B4-BE49-F238E27FC236}">
                  <a16:creationId xmlns:a16="http://schemas.microsoft.com/office/drawing/2014/main" id="{F170F397-42EA-4329-9D57-B8448654465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10" name="Blesk 609">
              <a:extLst>
                <a:ext uri="{FF2B5EF4-FFF2-40B4-BE49-F238E27FC236}">
                  <a16:creationId xmlns:a16="http://schemas.microsoft.com/office/drawing/2014/main" id="{609ACEC5-5D5D-3E94-CF5E-12DDBDACF29A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11" name="Skupina 610">
            <a:extLst>
              <a:ext uri="{FF2B5EF4-FFF2-40B4-BE49-F238E27FC236}">
                <a16:creationId xmlns:a16="http://schemas.microsoft.com/office/drawing/2014/main" id="{E86B45AB-6F25-758C-F8CB-F727CF0F69CC}"/>
              </a:ext>
            </a:extLst>
          </p:cNvPr>
          <p:cNvGrpSpPr/>
          <p:nvPr/>
        </p:nvGrpSpPr>
        <p:grpSpPr>
          <a:xfrm>
            <a:off x="9569467" y="4709204"/>
            <a:ext cx="197483" cy="288926"/>
            <a:chOff x="0" y="0"/>
            <a:chExt cx="318583" cy="522514"/>
          </a:xfrm>
        </p:grpSpPr>
        <p:sp>
          <p:nvSpPr>
            <p:cNvPr id="612" name="Obdélník 611">
              <a:extLst>
                <a:ext uri="{FF2B5EF4-FFF2-40B4-BE49-F238E27FC236}">
                  <a16:creationId xmlns:a16="http://schemas.microsoft.com/office/drawing/2014/main" id="{6A2C8127-2305-D9F5-199D-5E0591692D4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13" name="Blesk 612">
              <a:extLst>
                <a:ext uri="{FF2B5EF4-FFF2-40B4-BE49-F238E27FC236}">
                  <a16:creationId xmlns:a16="http://schemas.microsoft.com/office/drawing/2014/main" id="{3E425E2F-D2C3-3ABF-EA5D-E3CFC10E4F0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14" name="Skupina 613">
            <a:extLst>
              <a:ext uri="{FF2B5EF4-FFF2-40B4-BE49-F238E27FC236}">
                <a16:creationId xmlns:a16="http://schemas.microsoft.com/office/drawing/2014/main" id="{55A5FF34-33DB-C60D-AB41-BB8C1718AB47}"/>
              </a:ext>
            </a:extLst>
          </p:cNvPr>
          <p:cNvGrpSpPr/>
          <p:nvPr/>
        </p:nvGrpSpPr>
        <p:grpSpPr>
          <a:xfrm>
            <a:off x="9783399" y="4711918"/>
            <a:ext cx="197483" cy="288926"/>
            <a:chOff x="0" y="0"/>
            <a:chExt cx="318583" cy="522514"/>
          </a:xfrm>
        </p:grpSpPr>
        <p:sp>
          <p:nvSpPr>
            <p:cNvPr id="615" name="Obdélník 614">
              <a:extLst>
                <a:ext uri="{FF2B5EF4-FFF2-40B4-BE49-F238E27FC236}">
                  <a16:creationId xmlns:a16="http://schemas.microsoft.com/office/drawing/2014/main" id="{D2AA1B89-6FBF-A893-33BB-D6952A7B6ED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16" name="Blesk 615">
              <a:extLst>
                <a:ext uri="{FF2B5EF4-FFF2-40B4-BE49-F238E27FC236}">
                  <a16:creationId xmlns:a16="http://schemas.microsoft.com/office/drawing/2014/main" id="{8F940FF6-DCD8-6608-3887-8203AA92CE4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17" name="Skupina 616">
            <a:extLst>
              <a:ext uri="{FF2B5EF4-FFF2-40B4-BE49-F238E27FC236}">
                <a16:creationId xmlns:a16="http://schemas.microsoft.com/office/drawing/2014/main" id="{AFABFA79-0891-7F64-02FB-F293AE86F9CA}"/>
              </a:ext>
            </a:extLst>
          </p:cNvPr>
          <p:cNvGrpSpPr/>
          <p:nvPr/>
        </p:nvGrpSpPr>
        <p:grpSpPr>
          <a:xfrm>
            <a:off x="8619497" y="4918107"/>
            <a:ext cx="197483" cy="288926"/>
            <a:chOff x="0" y="0"/>
            <a:chExt cx="318583" cy="522514"/>
          </a:xfrm>
        </p:grpSpPr>
        <p:sp>
          <p:nvSpPr>
            <p:cNvPr id="618" name="Obdélník 617">
              <a:extLst>
                <a:ext uri="{FF2B5EF4-FFF2-40B4-BE49-F238E27FC236}">
                  <a16:creationId xmlns:a16="http://schemas.microsoft.com/office/drawing/2014/main" id="{C00CDB14-0397-16F2-D470-B02A5E03BC8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19" name="Blesk 618">
              <a:extLst>
                <a:ext uri="{FF2B5EF4-FFF2-40B4-BE49-F238E27FC236}">
                  <a16:creationId xmlns:a16="http://schemas.microsoft.com/office/drawing/2014/main" id="{0429AF5B-3293-A163-07CC-4801F5931AE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20" name="Skupina 619">
            <a:extLst>
              <a:ext uri="{FF2B5EF4-FFF2-40B4-BE49-F238E27FC236}">
                <a16:creationId xmlns:a16="http://schemas.microsoft.com/office/drawing/2014/main" id="{E7CC14B4-F8C1-5036-46B9-2A49BE459730}"/>
              </a:ext>
            </a:extLst>
          </p:cNvPr>
          <p:cNvGrpSpPr/>
          <p:nvPr/>
        </p:nvGrpSpPr>
        <p:grpSpPr>
          <a:xfrm>
            <a:off x="10266177" y="4864446"/>
            <a:ext cx="197483" cy="288926"/>
            <a:chOff x="0" y="0"/>
            <a:chExt cx="318583" cy="522514"/>
          </a:xfrm>
        </p:grpSpPr>
        <p:sp>
          <p:nvSpPr>
            <p:cNvPr id="621" name="Obdélník 620">
              <a:extLst>
                <a:ext uri="{FF2B5EF4-FFF2-40B4-BE49-F238E27FC236}">
                  <a16:creationId xmlns:a16="http://schemas.microsoft.com/office/drawing/2014/main" id="{0DD768FD-9804-E487-D73F-805D3270C1F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22" name="Blesk 621">
              <a:extLst>
                <a:ext uri="{FF2B5EF4-FFF2-40B4-BE49-F238E27FC236}">
                  <a16:creationId xmlns:a16="http://schemas.microsoft.com/office/drawing/2014/main" id="{929E4946-C07D-FB97-F866-13A19C29226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23" name="Skupina 622">
            <a:extLst>
              <a:ext uri="{FF2B5EF4-FFF2-40B4-BE49-F238E27FC236}">
                <a16:creationId xmlns:a16="http://schemas.microsoft.com/office/drawing/2014/main" id="{D99722E4-CE3B-4F3C-D774-E5AD4E16901D}"/>
              </a:ext>
            </a:extLst>
          </p:cNvPr>
          <p:cNvGrpSpPr/>
          <p:nvPr/>
        </p:nvGrpSpPr>
        <p:grpSpPr>
          <a:xfrm>
            <a:off x="10050104" y="4726526"/>
            <a:ext cx="197483" cy="288926"/>
            <a:chOff x="0" y="0"/>
            <a:chExt cx="318583" cy="522514"/>
          </a:xfrm>
        </p:grpSpPr>
        <p:sp>
          <p:nvSpPr>
            <p:cNvPr id="624" name="Obdélník 623">
              <a:extLst>
                <a:ext uri="{FF2B5EF4-FFF2-40B4-BE49-F238E27FC236}">
                  <a16:creationId xmlns:a16="http://schemas.microsoft.com/office/drawing/2014/main" id="{8B56ECFE-0284-8C17-CD97-ED91750902D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25" name="Blesk 624">
              <a:extLst>
                <a:ext uri="{FF2B5EF4-FFF2-40B4-BE49-F238E27FC236}">
                  <a16:creationId xmlns:a16="http://schemas.microsoft.com/office/drawing/2014/main" id="{B5A79256-65F5-871A-F061-60D7FC5CE61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26" name="Skupina 625">
            <a:extLst>
              <a:ext uri="{FF2B5EF4-FFF2-40B4-BE49-F238E27FC236}">
                <a16:creationId xmlns:a16="http://schemas.microsoft.com/office/drawing/2014/main" id="{DBC7FA00-3572-5024-E53E-59AC1C6470A8}"/>
              </a:ext>
            </a:extLst>
          </p:cNvPr>
          <p:cNvGrpSpPr/>
          <p:nvPr/>
        </p:nvGrpSpPr>
        <p:grpSpPr>
          <a:xfrm>
            <a:off x="10901884" y="4180244"/>
            <a:ext cx="197483" cy="288926"/>
            <a:chOff x="0" y="0"/>
            <a:chExt cx="318583" cy="522514"/>
          </a:xfrm>
        </p:grpSpPr>
        <p:sp>
          <p:nvSpPr>
            <p:cNvPr id="627" name="Obdélník 626">
              <a:extLst>
                <a:ext uri="{FF2B5EF4-FFF2-40B4-BE49-F238E27FC236}">
                  <a16:creationId xmlns:a16="http://schemas.microsoft.com/office/drawing/2014/main" id="{9FFF5348-B387-1626-47F5-435DEBF51D7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28" name="Blesk 627">
              <a:extLst>
                <a:ext uri="{FF2B5EF4-FFF2-40B4-BE49-F238E27FC236}">
                  <a16:creationId xmlns:a16="http://schemas.microsoft.com/office/drawing/2014/main" id="{1DA32B02-4F0E-A7CF-6A4D-D868D7EF502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29" name="Skupina 628">
            <a:extLst>
              <a:ext uri="{FF2B5EF4-FFF2-40B4-BE49-F238E27FC236}">
                <a16:creationId xmlns:a16="http://schemas.microsoft.com/office/drawing/2014/main" id="{8DBB440C-DE9E-0361-F84A-31143A814178}"/>
              </a:ext>
            </a:extLst>
          </p:cNvPr>
          <p:cNvGrpSpPr/>
          <p:nvPr/>
        </p:nvGrpSpPr>
        <p:grpSpPr>
          <a:xfrm>
            <a:off x="11202510" y="4170259"/>
            <a:ext cx="197483" cy="288926"/>
            <a:chOff x="0" y="0"/>
            <a:chExt cx="318583" cy="522514"/>
          </a:xfrm>
        </p:grpSpPr>
        <p:sp>
          <p:nvSpPr>
            <p:cNvPr id="630" name="Obdélník 629">
              <a:extLst>
                <a:ext uri="{FF2B5EF4-FFF2-40B4-BE49-F238E27FC236}">
                  <a16:creationId xmlns:a16="http://schemas.microsoft.com/office/drawing/2014/main" id="{3F3DFFB1-D3E3-4D6D-58E8-989B6CC0DA5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31" name="Blesk 630">
              <a:extLst>
                <a:ext uri="{FF2B5EF4-FFF2-40B4-BE49-F238E27FC236}">
                  <a16:creationId xmlns:a16="http://schemas.microsoft.com/office/drawing/2014/main" id="{A55954C8-5873-82F2-392F-B59499F7AD2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32" name="Skupina 631">
            <a:extLst>
              <a:ext uri="{FF2B5EF4-FFF2-40B4-BE49-F238E27FC236}">
                <a16:creationId xmlns:a16="http://schemas.microsoft.com/office/drawing/2014/main" id="{0BC8B703-86BF-BB49-7F63-25AFC3FC84E8}"/>
              </a:ext>
            </a:extLst>
          </p:cNvPr>
          <p:cNvGrpSpPr/>
          <p:nvPr/>
        </p:nvGrpSpPr>
        <p:grpSpPr>
          <a:xfrm>
            <a:off x="11805038" y="5850912"/>
            <a:ext cx="197483" cy="288926"/>
            <a:chOff x="0" y="0"/>
            <a:chExt cx="318583" cy="522514"/>
          </a:xfrm>
        </p:grpSpPr>
        <p:sp>
          <p:nvSpPr>
            <p:cNvPr id="633" name="Obdélník 632">
              <a:extLst>
                <a:ext uri="{FF2B5EF4-FFF2-40B4-BE49-F238E27FC236}">
                  <a16:creationId xmlns:a16="http://schemas.microsoft.com/office/drawing/2014/main" id="{B0C220C0-146D-4A4C-C2AE-390BF543027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34" name="Blesk 633">
              <a:extLst>
                <a:ext uri="{FF2B5EF4-FFF2-40B4-BE49-F238E27FC236}">
                  <a16:creationId xmlns:a16="http://schemas.microsoft.com/office/drawing/2014/main" id="{0CD8E7DE-58D1-DB0A-BA6D-76D839B5854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635" name="Skupina 634">
            <a:extLst>
              <a:ext uri="{FF2B5EF4-FFF2-40B4-BE49-F238E27FC236}">
                <a16:creationId xmlns:a16="http://schemas.microsoft.com/office/drawing/2014/main" id="{16FDD345-2721-8342-6476-56ED76CA7E68}"/>
              </a:ext>
            </a:extLst>
          </p:cNvPr>
          <p:cNvGrpSpPr/>
          <p:nvPr/>
        </p:nvGrpSpPr>
        <p:grpSpPr>
          <a:xfrm>
            <a:off x="11368523" y="4890340"/>
            <a:ext cx="797559" cy="951865"/>
            <a:chOff x="0" y="0"/>
            <a:chExt cx="1202838" cy="1657977"/>
          </a:xfrm>
        </p:grpSpPr>
        <p:grpSp>
          <p:nvGrpSpPr>
            <p:cNvPr id="636" name="Skupina 635">
              <a:extLst>
                <a:ext uri="{FF2B5EF4-FFF2-40B4-BE49-F238E27FC236}">
                  <a16:creationId xmlns:a16="http://schemas.microsoft.com/office/drawing/2014/main" id="{6817E929-FD54-D438-6890-00984E506B4D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664" name="Obdélník 663">
                <a:extLst>
                  <a:ext uri="{FF2B5EF4-FFF2-40B4-BE49-F238E27FC236}">
                    <a16:creationId xmlns:a16="http://schemas.microsoft.com/office/drawing/2014/main" id="{5C20DB8F-B788-3CAA-852D-6E01B4E63D3A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65" name="Blesk 664">
                <a:extLst>
                  <a:ext uri="{FF2B5EF4-FFF2-40B4-BE49-F238E27FC236}">
                    <a16:creationId xmlns:a16="http://schemas.microsoft.com/office/drawing/2014/main" id="{382984DB-1939-F446-50EA-73DB066AB37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37" name="Skupina 636">
              <a:extLst>
                <a:ext uri="{FF2B5EF4-FFF2-40B4-BE49-F238E27FC236}">
                  <a16:creationId xmlns:a16="http://schemas.microsoft.com/office/drawing/2014/main" id="{E1689EBA-D14B-12A0-8B4C-7DC3EDE299CD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662" name="Obdélník 661">
                <a:extLst>
                  <a:ext uri="{FF2B5EF4-FFF2-40B4-BE49-F238E27FC236}">
                    <a16:creationId xmlns:a16="http://schemas.microsoft.com/office/drawing/2014/main" id="{CC69DF41-BA24-92C4-BF2E-F1B0C40A640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63" name="Blesk 662">
                <a:extLst>
                  <a:ext uri="{FF2B5EF4-FFF2-40B4-BE49-F238E27FC236}">
                    <a16:creationId xmlns:a16="http://schemas.microsoft.com/office/drawing/2014/main" id="{C11B647B-4672-CA5D-F239-BEB2BA12A8F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38" name="Skupina 637">
              <a:extLst>
                <a:ext uri="{FF2B5EF4-FFF2-40B4-BE49-F238E27FC236}">
                  <a16:creationId xmlns:a16="http://schemas.microsoft.com/office/drawing/2014/main" id="{53437ACE-1A33-6478-B31D-C2F748E3F5DB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660" name="Obdélník 659">
                <a:extLst>
                  <a:ext uri="{FF2B5EF4-FFF2-40B4-BE49-F238E27FC236}">
                    <a16:creationId xmlns:a16="http://schemas.microsoft.com/office/drawing/2014/main" id="{68B1F7EC-4F18-48A5-9985-BFEEECC9052A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61" name="Blesk 660">
                <a:extLst>
                  <a:ext uri="{FF2B5EF4-FFF2-40B4-BE49-F238E27FC236}">
                    <a16:creationId xmlns:a16="http://schemas.microsoft.com/office/drawing/2014/main" id="{C2F2073F-688E-5CCB-8DA0-10FE320C664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39" name="Skupina 638">
              <a:extLst>
                <a:ext uri="{FF2B5EF4-FFF2-40B4-BE49-F238E27FC236}">
                  <a16:creationId xmlns:a16="http://schemas.microsoft.com/office/drawing/2014/main" id="{C27E65E6-E873-550B-33E7-4A518D6E5B38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658" name="Obdélník 657">
                <a:extLst>
                  <a:ext uri="{FF2B5EF4-FFF2-40B4-BE49-F238E27FC236}">
                    <a16:creationId xmlns:a16="http://schemas.microsoft.com/office/drawing/2014/main" id="{7D923014-CB78-A0C9-BAFF-CB927880D1D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59" name="Blesk 658">
                <a:extLst>
                  <a:ext uri="{FF2B5EF4-FFF2-40B4-BE49-F238E27FC236}">
                    <a16:creationId xmlns:a16="http://schemas.microsoft.com/office/drawing/2014/main" id="{4913D56B-95AA-0078-27AC-3B48682BC3C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40" name="Skupina 639">
              <a:extLst>
                <a:ext uri="{FF2B5EF4-FFF2-40B4-BE49-F238E27FC236}">
                  <a16:creationId xmlns:a16="http://schemas.microsoft.com/office/drawing/2014/main" id="{BA2EA1CD-E05D-9847-160B-FA0EC1AA51B4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656" name="Obdélník 655">
                <a:extLst>
                  <a:ext uri="{FF2B5EF4-FFF2-40B4-BE49-F238E27FC236}">
                    <a16:creationId xmlns:a16="http://schemas.microsoft.com/office/drawing/2014/main" id="{A7D305E6-E1EC-93D1-A794-1AC978D5083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57" name="Blesk 656">
                <a:extLst>
                  <a:ext uri="{FF2B5EF4-FFF2-40B4-BE49-F238E27FC236}">
                    <a16:creationId xmlns:a16="http://schemas.microsoft.com/office/drawing/2014/main" id="{DC95A350-F3BE-8B8C-6C02-0768D41D9EB2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41" name="Skupina 640">
              <a:extLst>
                <a:ext uri="{FF2B5EF4-FFF2-40B4-BE49-F238E27FC236}">
                  <a16:creationId xmlns:a16="http://schemas.microsoft.com/office/drawing/2014/main" id="{36638317-2BBC-F59B-7D1E-923FA7679927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654" name="Obdélník 653">
                <a:extLst>
                  <a:ext uri="{FF2B5EF4-FFF2-40B4-BE49-F238E27FC236}">
                    <a16:creationId xmlns:a16="http://schemas.microsoft.com/office/drawing/2014/main" id="{6CFBBAEA-57F7-8807-79AD-EAF587ADADD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55" name="Blesk 654">
                <a:extLst>
                  <a:ext uri="{FF2B5EF4-FFF2-40B4-BE49-F238E27FC236}">
                    <a16:creationId xmlns:a16="http://schemas.microsoft.com/office/drawing/2014/main" id="{8250FF9F-C488-52F0-8282-B97E88947D1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42" name="Skupina 641">
              <a:extLst>
                <a:ext uri="{FF2B5EF4-FFF2-40B4-BE49-F238E27FC236}">
                  <a16:creationId xmlns:a16="http://schemas.microsoft.com/office/drawing/2014/main" id="{F0ECC085-B9FA-C2C1-BDEA-78C52C48661D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652" name="Obdélník 651">
                <a:extLst>
                  <a:ext uri="{FF2B5EF4-FFF2-40B4-BE49-F238E27FC236}">
                    <a16:creationId xmlns:a16="http://schemas.microsoft.com/office/drawing/2014/main" id="{5747FCA3-F765-D0A9-64D6-9EDCBE276C0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53" name="Blesk 652">
                <a:extLst>
                  <a:ext uri="{FF2B5EF4-FFF2-40B4-BE49-F238E27FC236}">
                    <a16:creationId xmlns:a16="http://schemas.microsoft.com/office/drawing/2014/main" id="{E0462181-6309-7C18-4884-5CD8BACB83E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43" name="Skupina 642">
              <a:extLst>
                <a:ext uri="{FF2B5EF4-FFF2-40B4-BE49-F238E27FC236}">
                  <a16:creationId xmlns:a16="http://schemas.microsoft.com/office/drawing/2014/main" id="{24B50412-80BF-2815-CB04-8672BBB0BD9F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650" name="Obdélník 649">
                <a:extLst>
                  <a:ext uri="{FF2B5EF4-FFF2-40B4-BE49-F238E27FC236}">
                    <a16:creationId xmlns:a16="http://schemas.microsoft.com/office/drawing/2014/main" id="{C3B9302F-0007-03BA-23A8-9EBDFE819F46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51" name="Blesk 650">
                <a:extLst>
                  <a:ext uri="{FF2B5EF4-FFF2-40B4-BE49-F238E27FC236}">
                    <a16:creationId xmlns:a16="http://schemas.microsoft.com/office/drawing/2014/main" id="{011B0F5F-849E-BBA5-CBE9-1229224E9E3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44" name="Skupina 643">
              <a:extLst>
                <a:ext uri="{FF2B5EF4-FFF2-40B4-BE49-F238E27FC236}">
                  <a16:creationId xmlns:a16="http://schemas.microsoft.com/office/drawing/2014/main" id="{B310D73C-A943-C9B6-D7F2-D5238078EA76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648" name="Obdélník 647">
                <a:extLst>
                  <a:ext uri="{FF2B5EF4-FFF2-40B4-BE49-F238E27FC236}">
                    <a16:creationId xmlns:a16="http://schemas.microsoft.com/office/drawing/2014/main" id="{AFD4F27D-F8F4-B7D3-B9FF-143BF8C603C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49" name="Blesk 648">
                <a:extLst>
                  <a:ext uri="{FF2B5EF4-FFF2-40B4-BE49-F238E27FC236}">
                    <a16:creationId xmlns:a16="http://schemas.microsoft.com/office/drawing/2014/main" id="{8176D3DA-5641-AF02-D226-9BF4BF886AD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45" name="Skupina 644">
              <a:extLst>
                <a:ext uri="{FF2B5EF4-FFF2-40B4-BE49-F238E27FC236}">
                  <a16:creationId xmlns:a16="http://schemas.microsoft.com/office/drawing/2014/main" id="{F1096AFD-9919-860E-3998-07F9742810C3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646" name="Obdélník 645">
                <a:extLst>
                  <a:ext uri="{FF2B5EF4-FFF2-40B4-BE49-F238E27FC236}">
                    <a16:creationId xmlns:a16="http://schemas.microsoft.com/office/drawing/2014/main" id="{0226F6E2-A197-DBCE-ADB6-31CCB55909C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47" name="Blesk 646">
                <a:extLst>
                  <a:ext uri="{FF2B5EF4-FFF2-40B4-BE49-F238E27FC236}">
                    <a16:creationId xmlns:a16="http://schemas.microsoft.com/office/drawing/2014/main" id="{107FCAB4-A673-19B9-DB05-F0E5FC1F58A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666" name="Skupina 665">
            <a:extLst>
              <a:ext uri="{FF2B5EF4-FFF2-40B4-BE49-F238E27FC236}">
                <a16:creationId xmlns:a16="http://schemas.microsoft.com/office/drawing/2014/main" id="{66512933-FF63-329F-6F1D-1285FDF05BA4}"/>
              </a:ext>
            </a:extLst>
          </p:cNvPr>
          <p:cNvGrpSpPr/>
          <p:nvPr/>
        </p:nvGrpSpPr>
        <p:grpSpPr>
          <a:xfrm>
            <a:off x="10590523" y="4861035"/>
            <a:ext cx="797559" cy="951865"/>
            <a:chOff x="0" y="0"/>
            <a:chExt cx="1202838" cy="1657977"/>
          </a:xfrm>
        </p:grpSpPr>
        <p:grpSp>
          <p:nvGrpSpPr>
            <p:cNvPr id="667" name="Skupina 666">
              <a:extLst>
                <a:ext uri="{FF2B5EF4-FFF2-40B4-BE49-F238E27FC236}">
                  <a16:creationId xmlns:a16="http://schemas.microsoft.com/office/drawing/2014/main" id="{B89D3529-66E4-6261-93F8-671FEBDD098D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695" name="Obdélník 694">
                <a:extLst>
                  <a:ext uri="{FF2B5EF4-FFF2-40B4-BE49-F238E27FC236}">
                    <a16:creationId xmlns:a16="http://schemas.microsoft.com/office/drawing/2014/main" id="{5598BBB0-3F7F-D237-E470-62BE55FB4F84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96" name="Blesk 695">
                <a:extLst>
                  <a:ext uri="{FF2B5EF4-FFF2-40B4-BE49-F238E27FC236}">
                    <a16:creationId xmlns:a16="http://schemas.microsoft.com/office/drawing/2014/main" id="{2462FC7A-3CEC-EC84-E491-CB0C4D60EA4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68" name="Skupina 667">
              <a:extLst>
                <a:ext uri="{FF2B5EF4-FFF2-40B4-BE49-F238E27FC236}">
                  <a16:creationId xmlns:a16="http://schemas.microsoft.com/office/drawing/2014/main" id="{E40D58E3-7AE2-EEBE-9089-1B39ED67C2A6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693" name="Obdélník 692">
                <a:extLst>
                  <a:ext uri="{FF2B5EF4-FFF2-40B4-BE49-F238E27FC236}">
                    <a16:creationId xmlns:a16="http://schemas.microsoft.com/office/drawing/2014/main" id="{95752227-6DBF-969F-4C97-EB9E647FAAC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94" name="Blesk 693">
                <a:extLst>
                  <a:ext uri="{FF2B5EF4-FFF2-40B4-BE49-F238E27FC236}">
                    <a16:creationId xmlns:a16="http://schemas.microsoft.com/office/drawing/2014/main" id="{4DE50334-E65E-03E0-3F64-DBEEFE96811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69" name="Skupina 668">
              <a:extLst>
                <a:ext uri="{FF2B5EF4-FFF2-40B4-BE49-F238E27FC236}">
                  <a16:creationId xmlns:a16="http://schemas.microsoft.com/office/drawing/2014/main" id="{36FA4D87-0D5B-EF80-05C7-A4E0335E1C41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691" name="Obdélník 690">
                <a:extLst>
                  <a:ext uri="{FF2B5EF4-FFF2-40B4-BE49-F238E27FC236}">
                    <a16:creationId xmlns:a16="http://schemas.microsoft.com/office/drawing/2014/main" id="{A4DF1574-BF47-469D-DA9A-296A7199F15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92" name="Blesk 691">
                <a:extLst>
                  <a:ext uri="{FF2B5EF4-FFF2-40B4-BE49-F238E27FC236}">
                    <a16:creationId xmlns:a16="http://schemas.microsoft.com/office/drawing/2014/main" id="{8B5C86FD-F658-49DD-307D-DA13B158F03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70" name="Skupina 669">
              <a:extLst>
                <a:ext uri="{FF2B5EF4-FFF2-40B4-BE49-F238E27FC236}">
                  <a16:creationId xmlns:a16="http://schemas.microsoft.com/office/drawing/2014/main" id="{A5928B37-D679-AE22-572F-2B26CED31D72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689" name="Obdélník 688">
                <a:extLst>
                  <a:ext uri="{FF2B5EF4-FFF2-40B4-BE49-F238E27FC236}">
                    <a16:creationId xmlns:a16="http://schemas.microsoft.com/office/drawing/2014/main" id="{A47951C8-EDD7-6AE9-BBA1-FE9F5AB4D155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90" name="Blesk 689">
                <a:extLst>
                  <a:ext uri="{FF2B5EF4-FFF2-40B4-BE49-F238E27FC236}">
                    <a16:creationId xmlns:a16="http://schemas.microsoft.com/office/drawing/2014/main" id="{70BFA9F1-9394-B4B3-1138-227E38E5549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71" name="Skupina 670">
              <a:extLst>
                <a:ext uri="{FF2B5EF4-FFF2-40B4-BE49-F238E27FC236}">
                  <a16:creationId xmlns:a16="http://schemas.microsoft.com/office/drawing/2014/main" id="{7DEF73ED-5183-D5B9-06E7-889F3616B175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687" name="Obdélník 686">
                <a:extLst>
                  <a:ext uri="{FF2B5EF4-FFF2-40B4-BE49-F238E27FC236}">
                    <a16:creationId xmlns:a16="http://schemas.microsoft.com/office/drawing/2014/main" id="{49CE3BB4-4112-6CF1-93F5-E67D1948761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88" name="Blesk 687">
                <a:extLst>
                  <a:ext uri="{FF2B5EF4-FFF2-40B4-BE49-F238E27FC236}">
                    <a16:creationId xmlns:a16="http://schemas.microsoft.com/office/drawing/2014/main" id="{B685AFFC-4B6F-52CB-0E1D-040DD09AB24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72" name="Skupina 671">
              <a:extLst>
                <a:ext uri="{FF2B5EF4-FFF2-40B4-BE49-F238E27FC236}">
                  <a16:creationId xmlns:a16="http://schemas.microsoft.com/office/drawing/2014/main" id="{57066090-7750-5A77-B296-0513486D3494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685" name="Obdélník 684">
                <a:extLst>
                  <a:ext uri="{FF2B5EF4-FFF2-40B4-BE49-F238E27FC236}">
                    <a16:creationId xmlns:a16="http://schemas.microsoft.com/office/drawing/2014/main" id="{96F037D0-0D37-491D-207E-828395DCAAC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86" name="Blesk 685">
                <a:extLst>
                  <a:ext uri="{FF2B5EF4-FFF2-40B4-BE49-F238E27FC236}">
                    <a16:creationId xmlns:a16="http://schemas.microsoft.com/office/drawing/2014/main" id="{2D785EC8-CF6D-C3CD-5DCB-71C810DCAED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73" name="Skupina 672">
              <a:extLst>
                <a:ext uri="{FF2B5EF4-FFF2-40B4-BE49-F238E27FC236}">
                  <a16:creationId xmlns:a16="http://schemas.microsoft.com/office/drawing/2014/main" id="{9AD25CF8-A3DE-7515-7CC4-FC90C7AE5013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683" name="Obdélník 682">
                <a:extLst>
                  <a:ext uri="{FF2B5EF4-FFF2-40B4-BE49-F238E27FC236}">
                    <a16:creationId xmlns:a16="http://schemas.microsoft.com/office/drawing/2014/main" id="{5B2B18DC-C9F6-EECE-A0F0-A51EB68E106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84" name="Blesk 683">
                <a:extLst>
                  <a:ext uri="{FF2B5EF4-FFF2-40B4-BE49-F238E27FC236}">
                    <a16:creationId xmlns:a16="http://schemas.microsoft.com/office/drawing/2014/main" id="{2A366DA2-D5EB-5C10-9BE4-E536F075775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74" name="Skupina 673">
              <a:extLst>
                <a:ext uri="{FF2B5EF4-FFF2-40B4-BE49-F238E27FC236}">
                  <a16:creationId xmlns:a16="http://schemas.microsoft.com/office/drawing/2014/main" id="{98B87BF1-6E86-E7BC-52CA-A225C1741EAB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681" name="Obdélník 680">
                <a:extLst>
                  <a:ext uri="{FF2B5EF4-FFF2-40B4-BE49-F238E27FC236}">
                    <a16:creationId xmlns:a16="http://schemas.microsoft.com/office/drawing/2014/main" id="{87F0D223-C382-F05D-7BD0-F4E9B178FAC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82" name="Blesk 681">
                <a:extLst>
                  <a:ext uri="{FF2B5EF4-FFF2-40B4-BE49-F238E27FC236}">
                    <a16:creationId xmlns:a16="http://schemas.microsoft.com/office/drawing/2014/main" id="{BA4A004C-0071-0174-2DD9-DEA2360A3B2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75" name="Skupina 674">
              <a:extLst>
                <a:ext uri="{FF2B5EF4-FFF2-40B4-BE49-F238E27FC236}">
                  <a16:creationId xmlns:a16="http://schemas.microsoft.com/office/drawing/2014/main" id="{08FED668-F1D4-AEBB-6500-4A43C7B0FD86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679" name="Obdélník 678">
                <a:extLst>
                  <a:ext uri="{FF2B5EF4-FFF2-40B4-BE49-F238E27FC236}">
                    <a16:creationId xmlns:a16="http://schemas.microsoft.com/office/drawing/2014/main" id="{F2D56839-7447-594A-D27A-41BF6ADE1C6B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80" name="Blesk 679">
                <a:extLst>
                  <a:ext uri="{FF2B5EF4-FFF2-40B4-BE49-F238E27FC236}">
                    <a16:creationId xmlns:a16="http://schemas.microsoft.com/office/drawing/2014/main" id="{6807C4A0-7BD6-5733-2D73-C60D2540E5B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76" name="Skupina 675">
              <a:extLst>
                <a:ext uri="{FF2B5EF4-FFF2-40B4-BE49-F238E27FC236}">
                  <a16:creationId xmlns:a16="http://schemas.microsoft.com/office/drawing/2014/main" id="{A1F799C5-0EE2-7673-38CE-3AFB69A01D1F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677" name="Obdélník 676">
                <a:extLst>
                  <a:ext uri="{FF2B5EF4-FFF2-40B4-BE49-F238E27FC236}">
                    <a16:creationId xmlns:a16="http://schemas.microsoft.com/office/drawing/2014/main" id="{51D90E1C-523C-76C6-5F76-9ECC57D2DD45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678" name="Blesk 677">
                <a:extLst>
                  <a:ext uri="{FF2B5EF4-FFF2-40B4-BE49-F238E27FC236}">
                    <a16:creationId xmlns:a16="http://schemas.microsoft.com/office/drawing/2014/main" id="{6209DBF3-9AD0-1DED-46F9-6B4E580577B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697" name="Skupina 696">
            <a:extLst>
              <a:ext uri="{FF2B5EF4-FFF2-40B4-BE49-F238E27FC236}">
                <a16:creationId xmlns:a16="http://schemas.microsoft.com/office/drawing/2014/main" id="{CE89CCDD-5846-F67A-3D1D-9D4A1A31CF59}"/>
              </a:ext>
            </a:extLst>
          </p:cNvPr>
          <p:cNvGrpSpPr/>
          <p:nvPr/>
        </p:nvGrpSpPr>
        <p:grpSpPr>
          <a:xfrm>
            <a:off x="10426768" y="4781102"/>
            <a:ext cx="197483" cy="288926"/>
            <a:chOff x="0" y="0"/>
            <a:chExt cx="318583" cy="522514"/>
          </a:xfrm>
        </p:grpSpPr>
        <p:sp>
          <p:nvSpPr>
            <p:cNvPr id="698" name="Obdélník 697">
              <a:extLst>
                <a:ext uri="{FF2B5EF4-FFF2-40B4-BE49-F238E27FC236}">
                  <a16:creationId xmlns:a16="http://schemas.microsoft.com/office/drawing/2014/main" id="{8402A752-82D3-D4FF-ED01-C68DEF0431A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99" name="Blesk 698">
              <a:extLst>
                <a:ext uri="{FF2B5EF4-FFF2-40B4-BE49-F238E27FC236}">
                  <a16:creationId xmlns:a16="http://schemas.microsoft.com/office/drawing/2014/main" id="{78703747-A416-BED8-DCE8-879C9C874B7F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00" name="Skupina 699">
            <a:extLst>
              <a:ext uri="{FF2B5EF4-FFF2-40B4-BE49-F238E27FC236}">
                <a16:creationId xmlns:a16="http://schemas.microsoft.com/office/drawing/2014/main" id="{3E5E651C-A1B9-B444-84DD-63EBDB19D5AC}"/>
              </a:ext>
            </a:extLst>
          </p:cNvPr>
          <p:cNvGrpSpPr/>
          <p:nvPr/>
        </p:nvGrpSpPr>
        <p:grpSpPr>
          <a:xfrm>
            <a:off x="11191043" y="3736113"/>
            <a:ext cx="197483" cy="288926"/>
            <a:chOff x="0" y="0"/>
            <a:chExt cx="318583" cy="522514"/>
          </a:xfrm>
        </p:grpSpPr>
        <p:sp>
          <p:nvSpPr>
            <p:cNvPr id="701" name="Obdélník 700">
              <a:extLst>
                <a:ext uri="{FF2B5EF4-FFF2-40B4-BE49-F238E27FC236}">
                  <a16:creationId xmlns:a16="http://schemas.microsoft.com/office/drawing/2014/main" id="{69D6667F-27B1-1657-80BE-C2AE4D4BCF4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02" name="Blesk 701">
              <a:extLst>
                <a:ext uri="{FF2B5EF4-FFF2-40B4-BE49-F238E27FC236}">
                  <a16:creationId xmlns:a16="http://schemas.microsoft.com/office/drawing/2014/main" id="{323DD352-999B-47DB-EF55-707E2F82AE6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03" name="Skupina 702">
            <a:extLst>
              <a:ext uri="{FF2B5EF4-FFF2-40B4-BE49-F238E27FC236}">
                <a16:creationId xmlns:a16="http://schemas.microsoft.com/office/drawing/2014/main" id="{610FB6BE-EB03-779B-3CA0-80DAD57BDCB5}"/>
              </a:ext>
            </a:extLst>
          </p:cNvPr>
          <p:cNvGrpSpPr/>
          <p:nvPr/>
        </p:nvGrpSpPr>
        <p:grpSpPr>
          <a:xfrm>
            <a:off x="10026107" y="4027617"/>
            <a:ext cx="197483" cy="288926"/>
            <a:chOff x="0" y="0"/>
            <a:chExt cx="318583" cy="522514"/>
          </a:xfrm>
        </p:grpSpPr>
        <p:sp>
          <p:nvSpPr>
            <p:cNvPr id="704" name="Obdélník 703">
              <a:extLst>
                <a:ext uri="{FF2B5EF4-FFF2-40B4-BE49-F238E27FC236}">
                  <a16:creationId xmlns:a16="http://schemas.microsoft.com/office/drawing/2014/main" id="{D44C3165-CC77-1D38-967E-38DD0130D46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05" name="Blesk 704">
              <a:extLst>
                <a:ext uri="{FF2B5EF4-FFF2-40B4-BE49-F238E27FC236}">
                  <a16:creationId xmlns:a16="http://schemas.microsoft.com/office/drawing/2014/main" id="{38E7B923-1EC0-6812-9EC6-CAEB1D79AEE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51" name="Skupina 450">
            <a:extLst>
              <a:ext uri="{FF2B5EF4-FFF2-40B4-BE49-F238E27FC236}">
                <a16:creationId xmlns:a16="http://schemas.microsoft.com/office/drawing/2014/main" id="{7A42BE67-04EE-F07E-D84A-9464730C87FD}"/>
              </a:ext>
            </a:extLst>
          </p:cNvPr>
          <p:cNvGrpSpPr/>
          <p:nvPr/>
        </p:nvGrpSpPr>
        <p:grpSpPr>
          <a:xfrm>
            <a:off x="4845408" y="2473114"/>
            <a:ext cx="797559" cy="951865"/>
            <a:chOff x="0" y="0"/>
            <a:chExt cx="1202838" cy="1657977"/>
          </a:xfrm>
        </p:grpSpPr>
        <p:grpSp>
          <p:nvGrpSpPr>
            <p:cNvPr id="454" name="Skupina 453">
              <a:extLst>
                <a:ext uri="{FF2B5EF4-FFF2-40B4-BE49-F238E27FC236}">
                  <a16:creationId xmlns:a16="http://schemas.microsoft.com/office/drawing/2014/main" id="{150FA4C4-6FE8-2CA4-752C-8235304A031B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528" name="Obdélník 527">
                <a:extLst>
                  <a:ext uri="{FF2B5EF4-FFF2-40B4-BE49-F238E27FC236}">
                    <a16:creationId xmlns:a16="http://schemas.microsoft.com/office/drawing/2014/main" id="{9727452D-226D-479D-A988-C2C48296860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29" name="Blesk 528">
                <a:extLst>
                  <a:ext uri="{FF2B5EF4-FFF2-40B4-BE49-F238E27FC236}">
                    <a16:creationId xmlns:a16="http://schemas.microsoft.com/office/drawing/2014/main" id="{0DDD668F-4F29-6A75-1820-6B1C7022172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55" name="Skupina 454">
              <a:extLst>
                <a:ext uri="{FF2B5EF4-FFF2-40B4-BE49-F238E27FC236}">
                  <a16:creationId xmlns:a16="http://schemas.microsoft.com/office/drawing/2014/main" id="{DCA0B4EF-B09A-37E1-A9B2-4EBC6EFA1ED2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526" name="Obdélník 525">
                <a:extLst>
                  <a:ext uri="{FF2B5EF4-FFF2-40B4-BE49-F238E27FC236}">
                    <a16:creationId xmlns:a16="http://schemas.microsoft.com/office/drawing/2014/main" id="{0F1B875C-4B70-CA40-7456-F6CDBCD1873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27" name="Blesk 526">
                <a:extLst>
                  <a:ext uri="{FF2B5EF4-FFF2-40B4-BE49-F238E27FC236}">
                    <a16:creationId xmlns:a16="http://schemas.microsoft.com/office/drawing/2014/main" id="{11D54243-9DDA-4D5F-2362-24AAF9C2390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56" name="Skupina 455">
              <a:extLst>
                <a:ext uri="{FF2B5EF4-FFF2-40B4-BE49-F238E27FC236}">
                  <a16:creationId xmlns:a16="http://schemas.microsoft.com/office/drawing/2014/main" id="{96FF6BC7-F2E2-452A-26F4-3D3C73DC07E4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524" name="Obdélník 523">
                <a:extLst>
                  <a:ext uri="{FF2B5EF4-FFF2-40B4-BE49-F238E27FC236}">
                    <a16:creationId xmlns:a16="http://schemas.microsoft.com/office/drawing/2014/main" id="{49C91E40-3230-A8E7-8237-0690D2AC7D8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25" name="Blesk 524">
                <a:extLst>
                  <a:ext uri="{FF2B5EF4-FFF2-40B4-BE49-F238E27FC236}">
                    <a16:creationId xmlns:a16="http://schemas.microsoft.com/office/drawing/2014/main" id="{AEF0A86C-C7C8-559E-6F95-80A4234B560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57" name="Skupina 456">
              <a:extLst>
                <a:ext uri="{FF2B5EF4-FFF2-40B4-BE49-F238E27FC236}">
                  <a16:creationId xmlns:a16="http://schemas.microsoft.com/office/drawing/2014/main" id="{51E85784-D294-C977-A765-4DFE0609325F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522" name="Obdélník 521">
                <a:extLst>
                  <a:ext uri="{FF2B5EF4-FFF2-40B4-BE49-F238E27FC236}">
                    <a16:creationId xmlns:a16="http://schemas.microsoft.com/office/drawing/2014/main" id="{303252BF-4A55-326B-600B-169AA8CA62C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23" name="Blesk 522">
                <a:extLst>
                  <a:ext uri="{FF2B5EF4-FFF2-40B4-BE49-F238E27FC236}">
                    <a16:creationId xmlns:a16="http://schemas.microsoft.com/office/drawing/2014/main" id="{FBDA9C6B-5BE4-AF44-1ED0-32273822630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58" name="Skupina 457">
              <a:extLst>
                <a:ext uri="{FF2B5EF4-FFF2-40B4-BE49-F238E27FC236}">
                  <a16:creationId xmlns:a16="http://schemas.microsoft.com/office/drawing/2014/main" id="{6878F9B1-2E90-2BEA-FEFB-463F759E9223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520" name="Obdélník 519">
                <a:extLst>
                  <a:ext uri="{FF2B5EF4-FFF2-40B4-BE49-F238E27FC236}">
                    <a16:creationId xmlns:a16="http://schemas.microsoft.com/office/drawing/2014/main" id="{4E16EEF2-472C-CDFB-6465-A1170D98630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21" name="Blesk 520">
                <a:extLst>
                  <a:ext uri="{FF2B5EF4-FFF2-40B4-BE49-F238E27FC236}">
                    <a16:creationId xmlns:a16="http://schemas.microsoft.com/office/drawing/2014/main" id="{D3ABF1D0-1D9C-11C5-673A-97A01D0BEB7A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59" name="Skupina 458">
              <a:extLst>
                <a:ext uri="{FF2B5EF4-FFF2-40B4-BE49-F238E27FC236}">
                  <a16:creationId xmlns:a16="http://schemas.microsoft.com/office/drawing/2014/main" id="{A05F7F6C-60D7-2029-E700-82E885B7FB80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518" name="Obdélník 517">
                <a:extLst>
                  <a:ext uri="{FF2B5EF4-FFF2-40B4-BE49-F238E27FC236}">
                    <a16:creationId xmlns:a16="http://schemas.microsoft.com/office/drawing/2014/main" id="{B2905050-6B43-294C-3EAD-D271408A269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19" name="Blesk 518">
                <a:extLst>
                  <a:ext uri="{FF2B5EF4-FFF2-40B4-BE49-F238E27FC236}">
                    <a16:creationId xmlns:a16="http://schemas.microsoft.com/office/drawing/2014/main" id="{454DFEF5-17A8-4DDA-30DE-7B3CF31FC2E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06" name="Skupina 505">
              <a:extLst>
                <a:ext uri="{FF2B5EF4-FFF2-40B4-BE49-F238E27FC236}">
                  <a16:creationId xmlns:a16="http://schemas.microsoft.com/office/drawing/2014/main" id="{3F65A35B-FFB4-DFD6-CF23-62437380230A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516" name="Obdélník 515">
                <a:extLst>
                  <a:ext uri="{FF2B5EF4-FFF2-40B4-BE49-F238E27FC236}">
                    <a16:creationId xmlns:a16="http://schemas.microsoft.com/office/drawing/2014/main" id="{727CF56C-86CE-E2BD-A8BD-65EB38905B3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17" name="Blesk 516">
                <a:extLst>
                  <a:ext uri="{FF2B5EF4-FFF2-40B4-BE49-F238E27FC236}">
                    <a16:creationId xmlns:a16="http://schemas.microsoft.com/office/drawing/2014/main" id="{E768B518-2A4D-59B3-0C75-273AEBF7AB4A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07" name="Skupina 506">
              <a:extLst>
                <a:ext uri="{FF2B5EF4-FFF2-40B4-BE49-F238E27FC236}">
                  <a16:creationId xmlns:a16="http://schemas.microsoft.com/office/drawing/2014/main" id="{DD1D701C-9145-E92B-BB9B-E11675E3418C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514" name="Obdélník 513">
                <a:extLst>
                  <a:ext uri="{FF2B5EF4-FFF2-40B4-BE49-F238E27FC236}">
                    <a16:creationId xmlns:a16="http://schemas.microsoft.com/office/drawing/2014/main" id="{EF885CA8-63B3-CEE4-4C1B-AFE3A5C5CC6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15" name="Blesk 514">
                <a:extLst>
                  <a:ext uri="{FF2B5EF4-FFF2-40B4-BE49-F238E27FC236}">
                    <a16:creationId xmlns:a16="http://schemas.microsoft.com/office/drawing/2014/main" id="{8CF8046D-AFFD-249C-17FD-2A6CBB59C40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08" name="Skupina 507">
              <a:extLst>
                <a:ext uri="{FF2B5EF4-FFF2-40B4-BE49-F238E27FC236}">
                  <a16:creationId xmlns:a16="http://schemas.microsoft.com/office/drawing/2014/main" id="{3076DF0F-8BC8-4DBF-5D37-1499BA229EE1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512" name="Obdélník 511">
                <a:extLst>
                  <a:ext uri="{FF2B5EF4-FFF2-40B4-BE49-F238E27FC236}">
                    <a16:creationId xmlns:a16="http://schemas.microsoft.com/office/drawing/2014/main" id="{46831090-C887-0C5E-0875-BDF167BEE97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13" name="Blesk 512">
                <a:extLst>
                  <a:ext uri="{FF2B5EF4-FFF2-40B4-BE49-F238E27FC236}">
                    <a16:creationId xmlns:a16="http://schemas.microsoft.com/office/drawing/2014/main" id="{1A1388EE-1443-0D1E-7834-99429B08C83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509" name="Skupina 508">
              <a:extLst>
                <a:ext uri="{FF2B5EF4-FFF2-40B4-BE49-F238E27FC236}">
                  <a16:creationId xmlns:a16="http://schemas.microsoft.com/office/drawing/2014/main" id="{132B6215-DE0D-F6EA-C32E-6A520CF83890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510" name="Obdélník 509">
                <a:extLst>
                  <a:ext uri="{FF2B5EF4-FFF2-40B4-BE49-F238E27FC236}">
                    <a16:creationId xmlns:a16="http://schemas.microsoft.com/office/drawing/2014/main" id="{EFC646B1-2DBB-5192-4FC3-328E5E767F9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511" name="Blesk 510">
                <a:extLst>
                  <a:ext uri="{FF2B5EF4-FFF2-40B4-BE49-F238E27FC236}">
                    <a16:creationId xmlns:a16="http://schemas.microsoft.com/office/drawing/2014/main" id="{F12F89D6-0C95-F21F-0AE8-5808E72E5632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sp>
        <p:nvSpPr>
          <p:cNvPr id="530" name="Obdélník 529">
            <a:extLst>
              <a:ext uri="{FF2B5EF4-FFF2-40B4-BE49-F238E27FC236}">
                <a16:creationId xmlns:a16="http://schemas.microsoft.com/office/drawing/2014/main" id="{80AA4486-817C-80A2-0940-473A23E86921}"/>
              </a:ext>
            </a:extLst>
          </p:cNvPr>
          <p:cNvSpPr/>
          <p:nvPr/>
        </p:nvSpPr>
        <p:spPr>
          <a:xfrm rot="10800000" flipV="1">
            <a:off x="5991206" y="3506377"/>
            <a:ext cx="280510" cy="2686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572" name="Přímá spojnice 571">
            <a:extLst>
              <a:ext uri="{FF2B5EF4-FFF2-40B4-BE49-F238E27FC236}">
                <a16:creationId xmlns:a16="http://schemas.microsoft.com/office/drawing/2014/main" id="{22939790-C4A2-6962-544D-2DF4B7B24200}"/>
              </a:ext>
            </a:extLst>
          </p:cNvPr>
          <p:cNvCxnSpPr>
            <a:cxnSpLocks/>
          </p:cNvCxnSpPr>
          <p:nvPr/>
        </p:nvCxnSpPr>
        <p:spPr>
          <a:xfrm flipH="1" flipV="1">
            <a:off x="3443447" y="3617365"/>
            <a:ext cx="2523807" cy="143666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31" name="Obdélník 530">
            <a:extLst>
              <a:ext uri="{FF2B5EF4-FFF2-40B4-BE49-F238E27FC236}">
                <a16:creationId xmlns:a16="http://schemas.microsoft.com/office/drawing/2014/main" id="{D73EE40F-1ED4-C485-E656-8B7382A686F2}"/>
              </a:ext>
            </a:extLst>
          </p:cNvPr>
          <p:cNvSpPr/>
          <p:nvPr/>
        </p:nvSpPr>
        <p:spPr>
          <a:xfrm rot="10800000" flipV="1">
            <a:off x="5813065" y="6153945"/>
            <a:ext cx="280510" cy="2686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70" name="Skupina 569">
            <a:extLst>
              <a:ext uri="{FF2B5EF4-FFF2-40B4-BE49-F238E27FC236}">
                <a16:creationId xmlns:a16="http://schemas.microsoft.com/office/drawing/2014/main" id="{EDBEC563-B61A-5846-2AF7-0ADA51BB0EC1}"/>
              </a:ext>
            </a:extLst>
          </p:cNvPr>
          <p:cNvGrpSpPr/>
          <p:nvPr/>
        </p:nvGrpSpPr>
        <p:grpSpPr>
          <a:xfrm>
            <a:off x="3834178" y="4389412"/>
            <a:ext cx="197483" cy="288926"/>
            <a:chOff x="0" y="0"/>
            <a:chExt cx="318583" cy="522514"/>
          </a:xfrm>
        </p:grpSpPr>
        <p:sp>
          <p:nvSpPr>
            <p:cNvPr id="573" name="Obdélník 572">
              <a:extLst>
                <a:ext uri="{FF2B5EF4-FFF2-40B4-BE49-F238E27FC236}">
                  <a16:creationId xmlns:a16="http://schemas.microsoft.com/office/drawing/2014/main" id="{937495C3-6B8B-774E-0DA7-2EE63C31A0C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75" name="Blesk 574">
              <a:extLst>
                <a:ext uri="{FF2B5EF4-FFF2-40B4-BE49-F238E27FC236}">
                  <a16:creationId xmlns:a16="http://schemas.microsoft.com/office/drawing/2014/main" id="{82E4E3A3-4574-983B-EA6A-F4E8FF27ADB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76" name="Skupina 575">
            <a:extLst>
              <a:ext uri="{FF2B5EF4-FFF2-40B4-BE49-F238E27FC236}">
                <a16:creationId xmlns:a16="http://schemas.microsoft.com/office/drawing/2014/main" id="{9D75BF62-7E12-5433-784D-AAB8BC3B0B54}"/>
              </a:ext>
            </a:extLst>
          </p:cNvPr>
          <p:cNvGrpSpPr/>
          <p:nvPr/>
        </p:nvGrpSpPr>
        <p:grpSpPr>
          <a:xfrm>
            <a:off x="4005254" y="4257300"/>
            <a:ext cx="197483" cy="288926"/>
            <a:chOff x="0" y="0"/>
            <a:chExt cx="318583" cy="522514"/>
          </a:xfrm>
        </p:grpSpPr>
        <p:sp>
          <p:nvSpPr>
            <p:cNvPr id="577" name="Obdélník 576">
              <a:extLst>
                <a:ext uri="{FF2B5EF4-FFF2-40B4-BE49-F238E27FC236}">
                  <a16:creationId xmlns:a16="http://schemas.microsoft.com/office/drawing/2014/main" id="{A01639E0-A51E-47B1-C01D-CC2D82D1D48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78" name="Blesk 577">
              <a:extLst>
                <a:ext uri="{FF2B5EF4-FFF2-40B4-BE49-F238E27FC236}">
                  <a16:creationId xmlns:a16="http://schemas.microsoft.com/office/drawing/2014/main" id="{C07E0014-80AA-ED34-AF09-C9DC16E7786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79" name="Skupina 578">
            <a:extLst>
              <a:ext uri="{FF2B5EF4-FFF2-40B4-BE49-F238E27FC236}">
                <a16:creationId xmlns:a16="http://schemas.microsoft.com/office/drawing/2014/main" id="{AAA5E39A-9600-2366-A8D5-BE4F6C064815}"/>
              </a:ext>
            </a:extLst>
          </p:cNvPr>
          <p:cNvGrpSpPr/>
          <p:nvPr/>
        </p:nvGrpSpPr>
        <p:grpSpPr>
          <a:xfrm>
            <a:off x="3647326" y="4393248"/>
            <a:ext cx="197483" cy="288926"/>
            <a:chOff x="0" y="0"/>
            <a:chExt cx="318583" cy="522514"/>
          </a:xfrm>
        </p:grpSpPr>
        <p:sp>
          <p:nvSpPr>
            <p:cNvPr id="581" name="Obdélník 580">
              <a:extLst>
                <a:ext uri="{FF2B5EF4-FFF2-40B4-BE49-F238E27FC236}">
                  <a16:creationId xmlns:a16="http://schemas.microsoft.com/office/drawing/2014/main" id="{1764C4AF-B1A6-825D-FEC7-71E894EAD80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82" name="Blesk 581">
              <a:extLst>
                <a:ext uri="{FF2B5EF4-FFF2-40B4-BE49-F238E27FC236}">
                  <a16:creationId xmlns:a16="http://schemas.microsoft.com/office/drawing/2014/main" id="{6AAAB498-E41D-24C8-7303-31472303480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83" name="Skupina 582">
            <a:extLst>
              <a:ext uri="{FF2B5EF4-FFF2-40B4-BE49-F238E27FC236}">
                <a16:creationId xmlns:a16="http://schemas.microsoft.com/office/drawing/2014/main" id="{3E7A33DB-D097-7650-AAE0-157E383D8A9A}"/>
              </a:ext>
            </a:extLst>
          </p:cNvPr>
          <p:cNvGrpSpPr/>
          <p:nvPr/>
        </p:nvGrpSpPr>
        <p:grpSpPr>
          <a:xfrm>
            <a:off x="3040640" y="4320847"/>
            <a:ext cx="197483" cy="288926"/>
            <a:chOff x="0" y="0"/>
            <a:chExt cx="318583" cy="522514"/>
          </a:xfrm>
        </p:grpSpPr>
        <p:sp>
          <p:nvSpPr>
            <p:cNvPr id="585" name="Obdélník 584">
              <a:extLst>
                <a:ext uri="{FF2B5EF4-FFF2-40B4-BE49-F238E27FC236}">
                  <a16:creationId xmlns:a16="http://schemas.microsoft.com/office/drawing/2014/main" id="{0126D469-B096-39BF-B530-7669503901F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86" name="Blesk 585">
              <a:extLst>
                <a:ext uri="{FF2B5EF4-FFF2-40B4-BE49-F238E27FC236}">
                  <a16:creationId xmlns:a16="http://schemas.microsoft.com/office/drawing/2014/main" id="{9D573CD1-382B-FE25-7B1E-E75308EACCF9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88" name="Skupina 587">
            <a:extLst>
              <a:ext uri="{FF2B5EF4-FFF2-40B4-BE49-F238E27FC236}">
                <a16:creationId xmlns:a16="http://schemas.microsoft.com/office/drawing/2014/main" id="{026E1914-CE2B-3125-8221-7D61224866E9}"/>
              </a:ext>
            </a:extLst>
          </p:cNvPr>
          <p:cNvGrpSpPr/>
          <p:nvPr/>
        </p:nvGrpSpPr>
        <p:grpSpPr>
          <a:xfrm>
            <a:off x="3349584" y="4395985"/>
            <a:ext cx="197483" cy="288926"/>
            <a:chOff x="0" y="0"/>
            <a:chExt cx="318583" cy="522514"/>
          </a:xfrm>
        </p:grpSpPr>
        <p:sp>
          <p:nvSpPr>
            <p:cNvPr id="589" name="Obdélník 588">
              <a:extLst>
                <a:ext uri="{FF2B5EF4-FFF2-40B4-BE49-F238E27FC236}">
                  <a16:creationId xmlns:a16="http://schemas.microsoft.com/office/drawing/2014/main" id="{73A49B73-3A8F-3452-BD0A-551FFF7E74B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90" name="Blesk 589">
              <a:extLst>
                <a:ext uri="{FF2B5EF4-FFF2-40B4-BE49-F238E27FC236}">
                  <a16:creationId xmlns:a16="http://schemas.microsoft.com/office/drawing/2014/main" id="{5B53D11E-6805-A809-4CE7-109BE4B138B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91" name="Skupina 590">
            <a:extLst>
              <a:ext uri="{FF2B5EF4-FFF2-40B4-BE49-F238E27FC236}">
                <a16:creationId xmlns:a16="http://schemas.microsoft.com/office/drawing/2014/main" id="{3C9418AB-AE47-F6DC-A86A-1756B72DA474}"/>
              </a:ext>
            </a:extLst>
          </p:cNvPr>
          <p:cNvGrpSpPr/>
          <p:nvPr/>
        </p:nvGrpSpPr>
        <p:grpSpPr>
          <a:xfrm>
            <a:off x="524842" y="1226560"/>
            <a:ext cx="197483" cy="288926"/>
            <a:chOff x="0" y="0"/>
            <a:chExt cx="318583" cy="522514"/>
          </a:xfrm>
        </p:grpSpPr>
        <p:sp>
          <p:nvSpPr>
            <p:cNvPr id="592" name="Obdélník 591">
              <a:extLst>
                <a:ext uri="{FF2B5EF4-FFF2-40B4-BE49-F238E27FC236}">
                  <a16:creationId xmlns:a16="http://schemas.microsoft.com/office/drawing/2014/main" id="{CAC7D485-F4A0-F905-33FC-BF2B759B22E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94" name="Blesk 593">
              <a:extLst>
                <a:ext uri="{FF2B5EF4-FFF2-40B4-BE49-F238E27FC236}">
                  <a16:creationId xmlns:a16="http://schemas.microsoft.com/office/drawing/2014/main" id="{EB5782E1-D8BC-0BFA-F6C1-B57D14B9146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95" name="Skupina 594">
            <a:extLst>
              <a:ext uri="{FF2B5EF4-FFF2-40B4-BE49-F238E27FC236}">
                <a16:creationId xmlns:a16="http://schemas.microsoft.com/office/drawing/2014/main" id="{E91560F0-477F-C28B-CF29-8F97F727AF06}"/>
              </a:ext>
            </a:extLst>
          </p:cNvPr>
          <p:cNvGrpSpPr/>
          <p:nvPr/>
        </p:nvGrpSpPr>
        <p:grpSpPr>
          <a:xfrm>
            <a:off x="1194403" y="1231836"/>
            <a:ext cx="197483" cy="288926"/>
            <a:chOff x="0" y="0"/>
            <a:chExt cx="318583" cy="522514"/>
          </a:xfrm>
        </p:grpSpPr>
        <p:sp>
          <p:nvSpPr>
            <p:cNvPr id="596" name="Obdélník 595">
              <a:extLst>
                <a:ext uri="{FF2B5EF4-FFF2-40B4-BE49-F238E27FC236}">
                  <a16:creationId xmlns:a16="http://schemas.microsoft.com/office/drawing/2014/main" id="{3ACFBE49-2BE6-53D7-22D3-45AF3C54E37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97" name="Blesk 596">
              <a:extLst>
                <a:ext uri="{FF2B5EF4-FFF2-40B4-BE49-F238E27FC236}">
                  <a16:creationId xmlns:a16="http://schemas.microsoft.com/office/drawing/2014/main" id="{09A3745A-E49B-D864-3D8E-DB52F1F33B2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06" name="Skupina 305">
            <a:extLst>
              <a:ext uri="{FF2B5EF4-FFF2-40B4-BE49-F238E27FC236}">
                <a16:creationId xmlns:a16="http://schemas.microsoft.com/office/drawing/2014/main" id="{FF26707B-5683-55CB-00A7-26C5E6955FC0}"/>
              </a:ext>
            </a:extLst>
          </p:cNvPr>
          <p:cNvGrpSpPr/>
          <p:nvPr/>
        </p:nvGrpSpPr>
        <p:grpSpPr>
          <a:xfrm>
            <a:off x="1461548" y="1219170"/>
            <a:ext cx="197483" cy="288926"/>
            <a:chOff x="0" y="0"/>
            <a:chExt cx="318583" cy="522514"/>
          </a:xfrm>
        </p:grpSpPr>
        <p:sp>
          <p:nvSpPr>
            <p:cNvPr id="706" name="Obdélník 705">
              <a:extLst>
                <a:ext uri="{FF2B5EF4-FFF2-40B4-BE49-F238E27FC236}">
                  <a16:creationId xmlns:a16="http://schemas.microsoft.com/office/drawing/2014/main" id="{1260F068-D241-394F-28EC-83F94D2E082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07" name="Blesk 706">
              <a:extLst>
                <a:ext uri="{FF2B5EF4-FFF2-40B4-BE49-F238E27FC236}">
                  <a16:creationId xmlns:a16="http://schemas.microsoft.com/office/drawing/2014/main" id="{BB1B19F8-44F0-3622-C260-4DAE5179237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08" name="Skupina 707">
            <a:extLst>
              <a:ext uri="{FF2B5EF4-FFF2-40B4-BE49-F238E27FC236}">
                <a16:creationId xmlns:a16="http://schemas.microsoft.com/office/drawing/2014/main" id="{07F3DCAA-2CF6-1ABC-0FA5-0B633CA0CE18}"/>
              </a:ext>
            </a:extLst>
          </p:cNvPr>
          <p:cNvGrpSpPr/>
          <p:nvPr/>
        </p:nvGrpSpPr>
        <p:grpSpPr>
          <a:xfrm>
            <a:off x="2648400" y="372658"/>
            <a:ext cx="197483" cy="288926"/>
            <a:chOff x="0" y="0"/>
            <a:chExt cx="318583" cy="522514"/>
          </a:xfrm>
        </p:grpSpPr>
        <p:sp>
          <p:nvSpPr>
            <p:cNvPr id="709" name="Obdélník 708">
              <a:extLst>
                <a:ext uri="{FF2B5EF4-FFF2-40B4-BE49-F238E27FC236}">
                  <a16:creationId xmlns:a16="http://schemas.microsoft.com/office/drawing/2014/main" id="{E8E9B88B-3A21-07FF-E4B6-8DE7FCF898A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10" name="Blesk 709">
              <a:extLst>
                <a:ext uri="{FF2B5EF4-FFF2-40B4-BE49-F238E27FC236}">
                  <a16:creationId xmlns:a16="http://schemas.microsoft.com/office/drawing/2014/main" id="{9808A08A-D501-FAD9-381B-800EE8545B6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11" name="Skupina 710">
            <a:extLst>
              <a:ext uri="{FF2B5EF4-FFF2-40B4-BE49-F238E27FC236}">
                <a16:creationId xmlns:a16="http://schemas.microsoft.com/office/drawing/2014/main" id="{EEFE37E6-1B65-0D88-A1BB-04913D2A4F8C}"/>
              </a:ext>
            </a:extLst>
          </p:cNvPr>
          <p:cNvGrpSpPr/>
          <p:nvPr/>
        </p:nvGrpSpPr>
        <p:grpSpPr>
          <a:xfrm>
            <a:off x="1669091" y="886133"/>
            <a:ext cx="197483" cy="288926"/>
            <a:chOff x="0" y="0"/>
            <a:chExt cx="318583" cy="522514"/>
          </a:xfrm>
        </p:grpSpPr>
        <p:sp>
          <p:nvSpPr>
            <p:cNvPr id="712" name="Obdélník 711">
              <a:extLst>
                <a:ext uri="{FF2B5EF4-FFF2-40B4-BE49-F238E27FC236}">
                  <a16:creationId xmlns:a16="http://schemas.microsoft.com/office/drawing/2014/main" id="{940F9B24-1EE9-8E9A-460B-EA6F943E1F5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13" name="Blesk 712">
              <a:extLst>
                <a:ext uri="{FF2B5EF4-FFF2-40B4-BE49-F238E27FC236}">
                  <a16:creationId xmlns:a16="http://schemas.microsoft.com/office/drawing/2014/main" id="{6C4A9383-5D20-916C-2574-34DEB23CBD4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14" name="Skupina 713">
            <a:extLst>
              <a:ext uri="{FF2B5EF4-FFF2-40B4-BE49-F238E27FC236}">
                <a16:creationId xmlns:a16="http://schemas.microsoft.com/office/drawing/2014/main" id="{9DD97913-CC79-1349-0F1F-A41B35B95DE2}"/>
              </a:ext>
            </a:extLst>
          </p:cNvPr>
          <p:cNvGrpSpPr/>
          <p:nvPr/>
        </p:nvGrpSpPr>
        <p:grpSpPr>
          <a:xfrm>
            <a:off x="1771294" y="1238295"/>
            <a:ext cx="197483" cy="288926"/>
            <a:chOff x="0" y="0"/>
            <a:chExt cx="318583" cy="522514"/>
          </a:xfrm>
        </p:grpSpPr>
        <p:sp>
          <p:nvSpPr>
            <p:cNvPr id="715" name="Obdélník 714">
              <a:extLst>
                <a:ext uri="{FF2B5EF4-FFF2-40B4-BE49-F238E27FC236}">
                  <a16:creationId xmlns:a16="http://schemas.microsoft.com/office/drawing/2014/main" id="{C6C7BE3F-FEFC-B406-FFE0-AE55A1A04BA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16" name="Blesk 715">
              <a:extLst>
                <a:ext uri="{FF2B5EF4-FFF2-40B4-BE49-F238E27FC236}">
                  <a16:creationId xmlns:a16="http://schemas.microsoft.com/office/drawing/2014/main" id="{76958823-2FA7-E5C5-913C-A6300E9546F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" name="Skupina 6">
            <a:extLst>
              <a:ext uri="{FF2B5EF4-FFF2-40B4-BE49-F238E27FC236}">
                <a16:creationId xmlns:a16="http://schemas.microsoft.com/office/drawing/2014/main" id="{A31F2232-B2B1-AE80-A940-3C60120D7634}"/>
              </a:ext>
            </a:extLst>
          </p:cNvPr>
          <p:cNvGrpSpPr/>
          <p:nvPr/>
        </p:nvGrpSpPr>
        <p:grpSpPr>
          <a:xfrm>
            <a:off x="158774" y="1180339"/>
            <a:ext cx="197483" cy="288926"/>
            <a:chOff x="0" y="0"/>
            <a:chExt cx="318583" cy="522514"/>
          </a:xfrm>
        </p:grpSpPr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D827EAA7-CD42-4C9F-751C-81FE45E958B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" name="Blesk 8">
              <a:extLst>
                <a:ext uri="{FF2B5EF4-FFF2-40B4-BE49-F238E27FC236}">
                  <a16:creationId xmlns:a16="http://schemas.microsoft.com/office/drawing/2014/main" id="{E62DDC57-D1E0-4E6B-5E97-F7958EFD969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17" name="Skupina 716">
            <a:extLst>
              <a:ext uri="{FF2B5EF4-FFF2-40B4-BE49-F238E27FC236}">
                <a16:creationId xmlns:a16="http://schemas.microsoft.com/office/drawing/2014/main" id="{DA16F912-AE06-CA0E-195B-E5AEEA4840FB}"/>
              </a:ext>
            </a:extLst>
          </p:cNvPr>
          <p:cNvGrpSpPr/>
          <p:nvPr/>
        </p:nvGrpSpPr>
        <p:grpSpPr>
          <a:xfrm>
            <a:off x="55449" y="817943"/>
            <a:ext cx="197483" cy="288926"/>
            <a:chOff x="0" y="0"/>
            <a:chExt cx="318583" cy="522514"/>
          </a:xfrm>
        </p:grpSpPr>
        <p:sp>
          <p:nvSpPr>
            <p:cNvPr id="718" name="Obdélník 717">
              <a:extLst>
                <a:ext uri="{FF2B5EF4-FFF2-40B4-BE49-F238E27FC236}">
                  <a16:creationId xmlns:a16="http://schemas.microsoft.com/office/drawing/2014/main" id="{806B6E78-9CCD-C5C9-9BBF-5D2A62B9E5C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19" name="Blesk 718">
              <a:extLst>
                <a:ext uri="{FF2B5EF4-FFF2-40B4-BE49-F238E27FC236}">
                  <a16:creationId xmlns:a16="http://schemas.microsoft.com/office/drawing/2014/main" id="{72AC261B-3545-3F5E-E498-3965FFE4A73A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20" name="Skupina 719">
            <a:extLst>
              <a:ext uri="{FF2B5EF4-FFF2-40B4-BE49-F238E27FC236}">
                <a16:creationId xmlns:a16="http://schemas.microsoft.com/office/drawing/2014/main" id="{EDA16FF3-8E87-DC87-3B79-6A2A0979B04A}"/>
              </a:ext>
            </a:extLst>
          </p:cNvPr>
          <p:cNvGrpSpPr/>
          <p:nvPr/>
        </p:nvGrpSpPr>
        <p:grpSpPr>
          <a:xfrm>
            <a:off x="1321095" y="867458"/>
            <a:ext cx="197483" cy="288926"/>
            <a:chOff x="0" y="0"/>
            <a:chExt cx="318583" cy="522514"/>
          </a:xfrm>
        </p:grpSpPr>
        <p:sp>
          <p:nvSpPr>
            <p:cNvPr id="721" name="Obdélník 720">
              <a:extLst>
                <a:ext uri="{FF2B5EF4-FFF2-40B4-BE49-F238E27FC236}">
                  <a16:creationId xmlns:a16="http://schemas.microsoft.com/office/drawing/2014/main" id="{E6FE5C24-777C-3813-330B-A57ED1981CD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22" name="Blesk 721">
              <a:extLst>
                <a:ext uri="{FF2B5EF4-FFF2-40B4-BE49-F238E27FC236}">
                  <a16:creationId xmlns:a16="http://schemas.microsoft.com/office/drawing/2014/main" id="{A9737163-C955-19B9-9095-28E3F62D3B1A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23" name="Skupina 722">
            <a:extLst>
              <a:ext uri="{FF2B5EF4-FFF2-40B4-BE49-F238E27FC236}">
                <a16:creationId xmlns:a16="http://schemas.microsoft.com/office/drawing/2014/main" id="{08D2EF6E-2AEB-4A6E-5115-69051CA2EA89}"/>
              </a:ext>
            </a:extLst>
          </p:cNvPr>
          <p:cNvGrpSpPr/>
          <p:nvPr/>
        </p:nvGrpSpPr>
        <p:grpSpPr>
          <a:xfrm>
            <a:off x="1024833" y="890976"/>
            <a:ext cx="197483" cy="288926"/>
            <a:chOff x="0" y="0"/>
            <a:chExt cx="318583" cy="522514"/>
          </a:xfrm>
        </p:grpSpPr>
        <p:sp>
          <p:nvSpPr>
            <p:cNvPr id="724" name="Obdélník 723">
              <a:extLst>
                <a:ext uri="{FF2B5EF4-FFF2-40B4-BE49-F238E27FC236}">
                  <a16:creationId xmlns:a16="http://schemas.microsoft.com/office/drawing/2014/main" id="{23685DF8-F6AD-E889-2604-3B3BCC34600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25" name="Blesk 724">
              <a:extLst>
                <a:ext uri="{FF2B5EF4-FFF2-40B4-BE49-F238E27FC236}">
                  <a16:creationId xmlns:a16="http://schemas.microsoft.com/office/drawing/2014/main" id="{0678E7CC-D784-8428-66EB-4C722382C94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26" name="Skupina 725">
            <a:extLst>
              <a:ext uri="{FF2B5EF4-FFF2-40B4-BE49-F238E27FC236}">
                <a16:creationId xmlns:a16="http://schemas.microsoft.com/office/drawing/2014/main" id="{DEB4CC7C-98B7-2A0A-823A-BE0DC0001422}"/>
              </a:ext>
            </a:extLst>
          </p:cNvPr>
          <p:cNvGrpSpPr/>
          <p:nvPr/>
        </p:nvGrpSpPr>
        <p:grpSpPr>
          <a:xfrm>
            <a:off x="1964803" y="845763"/>
            <a:ext cx="197483" cy="288926"/>
            <a:chOff x="0" y="0"/>
            <a:chExt cx="318583" cy="522514"/>
          </a:xfrm>
        </p:grpSpPr>
        <p:sp>
          <p:nvSpPr>
            <p:cNvPr id="727" name="Obdélník 726">
              <a:extLst>
                <a:ext uri="{FF2B5EF4-FFF2-40B4-BE49-F238E27FC236}">
                  <a16:creationId xmlns:a16="http://schemas.microsoft.com/office/drawing/2014/main" id="{89022922-EC55-3DFC-D2CE-9EA2023B1D4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28" name="Blesk 727">
              <a:extLst>
                <a:ext uri="{FF2B5EF4-FFF2-40B4-BE49-F238E27FC236}">
                  <a16:creationId xmlns:a16="http://schemas.microsoft.com/office/drawing/2014/main" id="{42B1B345-4BA6-3ADD-FD0D-32F98DA882A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29" name="Skupina 728">
            <a:extLst>
              <a:ext uri="{FF2B5EF4-FFF2-40B4-BE49-F238E27FC236}">
                <a16:creationId xmlns:a16="http://schemas.microsoft.com/office/drawing/2014/main" id="{59508BA5-5531-5BD5-9CC5-692CB0CDE621}"/>
              </a:ext>
            </a:extLst>
          </p:cNvPr>
          <p:cNvGrpSpPr/>
          <p:nvPr/>
        </p:nvGrpSpPr>
        <p:grpSpPr>
          <a:xfrm>
            <a:off x="2028017" y="1273365"/>
            <a:ext cx="197483" cy="288926"/>
            <a:chOff x="0" y="0"/>
            <a:chExt cx="318583" cy="522514"/>
          </a:xfrm>
        </p:grpSpPr>
        <p:sp>
          <p:nvSpPr>
            <p:cNvPr id="730" name="Obdélník 729">
              <a:extLst>
                <a:ext uri="{FF2B5EF4-FFF2-40B4-BE49-F238E27FC236}">
                  <a16:creationId xmlns:a16="http://schemas.microsoft.com/office/drawing/2014/main" id="{227FD861-666C-E63E-113A-FD6F110EF08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31" name="Blesk 730">
              <a:extLst>
                <a:ext uri="{FF2B5EF4-FFF2-40B4-BE49-F238E27FC236}">
                  <a16:creationId xmlns:a16="http://schemas.microsoft.com/office/drawing/2014/main" id="{CC1D1719-6BFC-5753-23A7-D28C869B23E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32" name="Skupina 731">
            <a:extLst>
              <a:ext uri="{FF2B5EF4-FFF2-40B4-BE49-F238E27FC236}">
                <a16:creationId xmlns:a16="http://schemas.microsoft.com/office/drawing/2014/main" id="{C90EDCB0-8FFD-A8C8-0E34-45D4A66CCAD4}"/>
              </a:ext>
            </a:extLst>
          </p:cNvPr>
          <p:cNvGrpSpPr/>
          <p:nvPr/>
        </p:nvGrpSpPr>
        <p:grpSpPr>
          <a:xfrm>
            <a:off x="2241028" y="863291"/>
            <a:ext cx="197483" cy="288926"/>
            <a:chOff x="0" y="0"/>
            <a:chExt cx="318583" cy="522514"/>
          </a:xfrm>
        </p:grpSpPr>
        <p:sp>
          <p:nvSpPr>
            <p:cNvPr id="733" name="Obdélník 732">
              <a:extLst>
                <a:ext uri="{FF2B5EF4-FFF2-40B4-BE49-F238E27FC236}">
                  <a16:creationId xmlns:a16="http://schemas.microsoft.com/office/drawing/2014/main" id="{592880BE-ADA2-BA8A-792F-271B8AAB6BD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34" name="Blesk 733">
              <a:extLst>
                <a:ext uri="{FF2B5EF4-FFF2-40B4-BE49-F238E27FC236}">
                  <a16:creationId xmlns:a16="http://schemas.microsoft.com/office/drawing/2014/main" id="{B5D1351E-8881-784F-119B-B169D2327F2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35" name="Skupina 734">
            <a:extLst>
              <a:ext uri="{FF2B5EF4-FFF2-40B4-BE49-F238E27FC236}">
                <a16:creationId xmlns:a16="http://schemas.microsoft.com/office/drawing/2014/main" id="{1729247A-5569-DE8C-3190-1B6685C99D91}"/>
              </a:ext>
            </a:extLst>
          </p:cNvPr>
          <p:cNvGrpSpPr/>
          <p:nvPr/>
        </p:nvGrpSpPr>
        <p:grpSpPr>
          <a:xfrm>
            <a:off x="7732" y="410111"/>
            <a:ext cx="197483" cy="288926"/>
            <a:chOff x="0" y="0"/>
            <a:chExt cx="318583" cy="522514"/>
          </a:xfrm>
        </p:grpSpPr>
        <p:sp>
          <p:nvSpPr>
            <p:cNvPr id="736" name="Obdélník 735">
              <a:extLst>
                <a:ext uri="{FF2B5EF4-FFF2-40B4-BE49-F238E27FC236}">
                  <a16:creationId xmlns:a16="http://schemas.microsoft.com/office/drawing/2014/main" id="{6B1C5788-2BC7-5935-D03A-22ED1769360D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37" name="Blesk 736">
              <a:extLst>
                <a:ext uri="{FF2B5EF4-FFF2-40B4-BE49-F238E27FC236}">
                  <a16:creationId xmlns:a16="http://schemas.microsoft.com/office/drawing/2014/main" id="{BE107FDB-CEA5-1A7D-9F2B-5CE183FAD8E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38" name="Skupina 737">
            <a:extLst>
              <a:ext uri="{FF2B5EF4-FFF2-40B4-BE49-F238E27FC236}">
                <a16:creationId xmlns:a16="http://schemas.microsoft.com/office/drawing/2014/main" id="{A4282FFF-59ED-5859-37F2-AF22335851D4}"/>
              </a:ext>
            </a:extLst>
          </p:cNvPr>
          <p:cNvGrpSpPr/>
          <p:nvPr/>
        </p:nvGrpSpPr>
        <p:grpSpPr>
          <a:xfrm>
            <a:off x="197421" y="68813"/>
            <a:ext cx="197483" cy="288926"/>
            <a:chOff x="0" y="0"/>
            <a:chExt cx="318583" cy="522514"/>
          </a:xfrm>
        </p:grpSpPr>
        <p:sp>
          <p:nvSpPr>
            <p:cNvPr id="739" name="Obdélník 738">
              <a:extLst>
                <a:ext uri="{FF2B5EF4-FFF2-40B4-BE49-F238E27FC236}">
                  <a16:creationId xmlns:a16="http://schemas.microsoft.com/office/drawing/2014/main" id="{B755E8D2-CE4C-7C35-6F98-971B017F762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40" name="Blesk 739">
              <a:extLst>
                <a:ext uri="{FF2B5EF4-FFF2-40B4-BE49-F238E27FC236}">
                  <a16:creationId xmlns:a16="http://schemas.microsoft.com/office/drawing/2014/main" id="{86DE72DD-F065-A30C-7BEF-F38816AD570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41" name="Skupina 740">
            <a:extLst>
              <a:ext uri="{FF2B5EF4-FFF2-40B4-BE49-F238E27FC236}">
                <a16:creationId xmlns:a16="http://schemas.microsoft.com/office/drawing/2014/main" id="{F93F204A-4A7E-3C78-C44C-FAFE2679A65F}"/>
              </a:ext>
            </a:extLst>
          </p:cNvPr>
          <p:cNvGrpSpPr/>
          <p:nvPr/>
        </p:nvGrpSpPr>
        <p:grpSpPr>
          <a:xfrm>
            <a:off x="13121" y="86273"/>
            <a:ext cx="197483" cy="288926"/>
            <a:chOff x="0" y="0"/>
            <a:chExt cx="318583" cy="522514"/>
          </a:xfrm>
        </p:grpSpPr>
        <p:sp>
          <p:nvSpPr>
            <p:cNvPr id="742" name="Obdélník 741">
              <a:extLst>
                <a:ext uri="{FF2B5EF4-FFF2-40B4-BE49-F238E27FC236}">
                  <a16:creationId xmlns:a16="http://schemas.microsoft.com/office/drawing/2014/main" id="{7CB2AA70-D358-6ADA-292D-4B5DE018516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43" name="Blesk 742">
              <a:extLst>
                <a:ext uri="{FF2B5EF4-FFF2-40B4-BE49-F238E27FC236}">
                  <a16:creationId xmlns:a16="http://schemas.microsoft.com/office/drawing/2014/main" id="{7F9D3F34-AE13-CAB6-603B-9693737C7379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44" name="Skupina 743">
            <a:extLst>
              <a:ext uri="{FF2B5EF4-FFF2-40B4-BE49-F238E27FC236}">
                <a16:creationId xmlns:a16="http://schemas.microsoft.com/office/drawing/2014/main" id="{1B4D9CC6-922F-A259-4903-D4FD775EA309}"/>
              </a:ext>
            </a:extLst>
          </p:cNvPr>
          <p:cNvGrpSpPr/>
          <p:nvPr/>
        </p:nvGrpSpPr>
        <p:grpSpPr>
          <a:xfrm>
            <a:off x="324262" y="1275098"/>
            <a:ext cx="197483" cy="288926"/>
            <a:chOff x="0" y="0"/>
            <a:chExt cx="318583" cy="522514"/>
          </a:xfrm>
        </p:grpSpPr>
        <p:sp>
          <p:nvSpPr>
            <p:cNvPr id="745" name="Obdélník 744">
              <a:extLst>
                <a:ext uri="{FF2B5EF4-FFF2-40B4-BE49-F238E27FC236}">
                  <a16:creationId xmlns:a16="http://schemas.microsoft.com/office/drawing/2014/main" id="{670752C0-A6CC-A477-A197-563738C9DB3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46" name="Blesk 745">
              <a:extLst>
                <a:ext uri="{FF2B5EF4-FFF2-40B4-BE49-F238E27FC236}">
                  <a16:creationId xmlns:a16="http://schemas.microsoft.com/office/drawing/2014/main" id="{AF0198D7-3B20-08C9-AA51-326E2BE17C0F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47" name="Skupina 746">
            <a:extLst>
              <a:ext uri="{FF2B5EF4-FFF2-40B4-BE49-F238E27FC236}">
                <a16:creationId xmlns:a16="http://schemas.microsoft.com/office/drawing/2014/main" id="{DBEF9C33-C213-F5CA-516A-3F1C7AE1550C}"/>
              </a:ext>
            </a:extLst>
          </p:cNvPr>
          <p:cNvGrpSpPr/>
          <p:nvPr/>
        </p:nvGrpSpPr>
        <p:grpSpPr>
          <a:xfrm>
            <a:off x="2901133" y="1230542"/>
            <a:ext cx="197483" cy="288926"/>
            <a:chOff x="0" y="0"/>
            <a:chExt cx="318583" cy="522514"/>
          </a:xfrm>
        </p:grpSpPr>
        <p:sp>
          <p:nvSpPr>
            <p:cNvPr id="748" name="Obdélník 747">
              <a:extLst>
                <a:ext uri="{FF2B5EF4-FFF2-40B4-BE49-F238E27FC236}">
                  <a16:creationId xmlns:a16="http://schemas.microsoft.com/office/drawing/2014/main" id="{F09C581E-92C4-8C51-253B-AA191914BE1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49" name="Blesk 748">
              <a:extLst>
                <a:ext uri="{FF2B5EF4-FFF2-40B4-BE49-F238E27FC236}">
                  <a16:creationId xmlns:a16="http://schemas.microsoft.com/office/drawing/2014/main" id="{BB8216AB-C416-9FE5-8371-77106B5C27D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50" name="Skupina 749">
            <a:extLst>
              <a:ext uri="{FF2B5EF4-FFF2-40B4-BE49-F238E27FC236}">
                <a16:creationId xmlns:a16="http://schemas.microsoft.com/office/drawing/2014/main" id="{A0560B42-9060-0C41-27EC-17BA6D905249}"/>
              </a:ext>
            </a:extLst>
          </p:cNvPr>
          <p:cNvGrpSpPr/>
          <p:nvPr/>
        </p:nvGrpSpPr>
        <p:grpSpPr>
          <a:xfrm>
            <a:off x="2716279" y="1286937"/>
            <a:ext cx="197483" cy="288926"/>
            <a:chOff x="0" y="0"/>
            <a:chExt cx="318583" cy="522514"/>
          </a:xfrm>
        </p:grpSpPr>
        <p:sp>
          <p:nvSpPr>
            <p:cNvPr id="751" name="Obdélník 750">
              <a:extLst>
                <a:ext uri="{FF2B5EF4-FFF2-40B4-BE49-F238E27FC236}">
                  <a16:creationId xmlns:a16="http://schemas.microsoft.com/office/drawing/2014/main" id="{3F2D0806-6660-896E-1931-81BDB1E9A12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52" name="Blesk 751">
              <a:extLst>
                <a:ext uri="{FF2B5EF4-FFF2-40B4-BE49-F238E27FC236}">
                  <a16:creationId xmlns:a16="http://schemas.microsoft.com/office/drawing/2014/main" id="{1443BA72-519A-ACB9-60C6-E298CDBE07F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53" name="Skupina 752">
            <a:extLst>
              <a:ext uri="{FF2B5EF4-FFF2-40B4-BE49-F238E27FC236}">
                <a16:creationId xmlns:a16="http://schemas.microsoft.com/office/drawing/2014/main" id="{BC77DEAA-BD9D-1C2F-4128-8869C60975F5}"/>
              </a:ext>
            </a:extLst>
          </p:cNvPr>
          <p:cNvGrpSpPr/>
          <p:nvPr/>
        </p:nvGrpSpPr>
        <p:grpSpPr>
          <a:xfrm>
            <a:off x="2487545" y="1283441"/>
            <a:ext cx="197483" cy="288926"/>
            <a:chOff x="0" y="0"/>
            <a:chExt cx="318583" cy="522514"/>
          </a:xfrm>
        </p:grpSpPr>
        <p:sp>
          <p:nvSpPr>
            <p:cNvPr id="754" name="Obdélník 753">
              <a:extLst>
                <a:ext uri="{FF2B5EF4-FFF2-40B4-BE49-F238E27FC236}">
                  <a16:creationId xmlns:a16="http://schemas.microsoft.com/office/drawing/2014/main" id="{B49AC2F3-B9C5-C6B3-C507-8D4D7A44598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55" name="Blesk 754">
              <a:extLst>
                <a:ext uri="{FF2B5EF4-FFF2-40B4-BE49-F238E27FC236}">
                  <a16:creationId xmlns:a16="http://schemas.microsoft.com/office/drawing/2014/main" id="{6876336B-ED82-6509-625B-272A1798A7A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56" name="Skupina 755">
            <a:extLst>
              <a:ext uri="{FF2B5EF4-FFF2-40B4-BE49-F238E27FC236}">
                <a16:creationId xmlns:a16="http://schemas.microsoft.com/office/drawing/2014/main" id="{90A75FA3-48BB-F6E4-4E67-576A165DF55A}"/>
              </a:ext>
            </a:extLst>
          </p:cNvPr>
          <p:cNvGrpSpPr/>
          <p:nvPr/>
        </p:nvGrpSpPr>
        <p:grpSpPr>
          <a:xfrm>
            <a:off x="2261941" y="1246562"/>
            <a:ext cx="197483" cy="288926"/>
            <a:chOff x="0" y="0"/>
            <a:chExt cx="318583" cy="522514"/>
          </a:xfrm>
        </p:grpSpPr>
        <p:sp>
          <p:nvSpPr>
            <p:cNvPr id="757" name="Obdélník 756">
              <a:extLst>
                <a:ext uri="{FF2B5EF4-FFF2-40B4-BE49-F238E27FC236}">
                  <a16:creationId xmlns:a16="http://schemas.microsoft.com/office/drawing/2014/main" id="{797A9221-FFCC-1BAE-54A7-1F46CFDE865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58" name="Blesk 757">
              <a:extLst>
                <a:ext uri="{FF2B5EF4-FFF2-40B4-BE49-F238E27FC236}">
                  <a16:creationId xmlns:a16="http://schemas.microsoft.com/office/drawing/2014/main" id="{A75DE8EF-79A0-1DF4-A115-CB59402D97E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59" name="Skupina 758">
            <a:extLst>
              <a:ext uri="{FF2B5EF4-FFF2-40B4-BE49-F238E27FC236}">
                <a16:creationId xmlns:a16="http://schemas.microsoft.com/office/drawing/2014/main" id="{9A459187-90F0-A9B4-BB43-0476E744EB69}"/>
              </a:ext>
            </a:extLst>
          </p:cNvPr>
          <p:cNvGrpSpPr/>
          <p:nvPr/>
        </p:nvGrpSpPr>
        <p:grpSpPr>
          <a:xfrm>
            <a:off x="2983644" y="874153"/>
            <a:ext cx="197483" cy="288926"/>
            <a:chOff x="0" y="0"/>
            <a:chExt cx="318583" cy="522514"/>
          </a:xfrm>
        </p:grpSpPr>
        <p:sp>
          <p:nvSpPr>
            <p:cNvPr id="760" name="Obdélník 759">
              <a:extLst>
                <a:ext uri="{FF2B5EF4-FFF2-40B4-BE49-F238E27FC236}">
                  <a16:creationId xmlns:a16="http://schemas.microsoft.com/office/drawing/2014/main" id="{34318D16-684E-DCDF-47EB-AEC52B8D356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61" name="Blesk 760">
              <a:extLst>
                <a:ext uri="{FF2B5EF4-FFF2-40B4-BE49-F238E27FC236}">
                  <a16:creationId xmlns:a16="http://schemas.microsoft.com/office/drawing/2014/main" id="{5EDF5959-4587-CA0D-904B-F7137108CCF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62" name="Skupina 761">
            <a:extLst>
              <a:ext uri="{FF2B5EF4-FFF2-40B4-BE49-F238E27FC236}">
                <a16:creationId xmlns:a16="http://schemas.microsoft.com/office/drawing/2014/main" id="{95BD8AD9-874F-5EC8-983E-563BA7E195A9}"/>
              </a:ext>
            </a:extLst>
          </p:cNvPr>
          <p:cNvGrpSpPr/>
          <p:nvPr/>
        </p:nvGrpSpPr>
        <p:grpSpPr>
          <a:xfrm>
            <a:off x="2721438" y="861392"/>
            <a:ext cx="197483" cy="288926"/>
            <a:chOff x="0" y="0"/>
            <a:chExt cx="318583" cy="522514"/>
          </a:xfrm>
        </p:grpSpPr>
        <p:sp>
          <p:nvSpPr>
            <p:cNvPr id="763" name="Obdélník 762">
              <a:extLst>
                <a:ext uri="{FF2B5EF4-FFF2-40B4-BE49-F238E27FC236}">
                  <a16:creationId xmlns:a16="http://schemas.microsoft.com/office/drawing/2014/main" id="{6AE6F07E-A479-BB68-BBF9-D82BBFC2836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64" name="Blesk 763">
              <a:extLst>
                <a:ext uri="{FF2B5EF4-FFF2-40B4-BE49-F238E27FC236}">
                  <a16:creationId xmlns:a16="http://schemas.microsoft.com/office/drawing/2014/main" id="{85423282-C0AB-ECF2-C60F-3E5852AA0B0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765" name="Skupina 764">
            <a:extLst>
              <a:ext uri="{FF2B5EF4-FFF2-40B4-BE49-F238E27FC236}">
                <a16:creationId xmlns:a16="http://schemas.microsoft.com/office/drawing/2014/main" id="{5CDAD2C5-6032-737C-590E-552B2D7922F3}"/>
              </a:ext>
            </a:extLst>
          </p:cNvPr>
          <p:cNvGrpSpPr/>
          <p:nvPr/>
        </p:nvGrpSpPr>
        <p:grpSpPr>
          <a:xfrm>
            <a:off x="2468417" y="857758"/>
            <a:ext cx="197483" cy="288926"/>
            <a:chOff x="0" y="0"/>
            <a:chExt cx="318583" cy="522514"/>
          </a:xfrm>
        </p:grpSpPr>
        <p:sp>
          <p:nvSpPr>
            <p:cNvPr id="766" name="Obdélník 765">
              <a:extLst>
                <a:ext uri="{FF2B5EF4-FFF2-40B4-BE49-F238E27FC236}">
                  <a16:creationId xmlns:a16="http://schemas.microsoft.com/office/drawing/2014/main" id="{F9B8BD01-0FC8-45E3-CC0F-C48EF39CB43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767" name="Blesk 766">
              <a:extLst>
                <a:ext uri="{FF2B5EF4-FFF2-40B4-BE49-F238E27FC236}">
                  <a16:creationId xmlns:a16="http://schemas.microsoft.com/office/drawing/2014/main" id="{39871783-AB41-0CC8-1BE4-0E3E281C7F29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77" name="Skupina 376">
            <a:extLst>
              <a:ext uri="{FF2B5EF4-FFF2-40B4-BE49-F238E27FC236}">
                <a16:creationId xmlns:a16="http://schemas.microsoft.com/office/drawing/2014/main" id="{ADCC18D0-6A9C-6316-4B1B-6892D245FBE9}"/>
              </a:ext>
            </a:extLst>
          </p:cNvPr>
          <p:cNvGrpSpPr/>
          <p:nvPr/>
        </p:nvGrpSpPr>
        <p:grpSpPr>
          <a:xfrm>
            <a:off x="677242" y="1378960"/>
            <a:ext cx="197483" cy="288926"/>
            <a:chOff x="0" y="0"/>
            <a:chExt cx="318583" cy="522514"/>
          </a:xfrm>
        </p:grpSpPr>
        <p:sp>
          <p:nvSpPr>
            <p:cNvPr id="378" name="Obdélník 377">
              <a:extLst>
                <a:ext uri="{FF2B5EF4-FFF2-40B4-BE49-F238E27FC236}">
                  <a16:creationId xmlns:a16="http://schemas.microsoft.com/office/drawing/2014/main" id="{89996169-3DDC-EED6-A7F2-33FB53CD3C9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79" name="Blesk 378">
              <a:extLst>
                <a:ext uri="{FF2B5EF4-FFF2-40B4-BE49-F238E27FC236}">
                  <a16:creationId xmlns:a16="http://schemas.microsoft.com/office/drawing/2014/main" id="{99411E4F-3733-A0E4-27B5-4A0A7406364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81" name="Skupina 380">
            <a:extLst>
              <a:ext uri="{FF2B5EF4-FFF2-40B4-BE49-F238E27FC236}">
                <a16:creationId xmlns:a16="http://schemas.microsoft.com/office/drawing/2014/main" id="{4E09C1C8-D835-0A1F-5F7B-21939D85D086}"/>
              </a:ext>
            </a:extLst>
          </p:cNvPr>
          <p:cNvGrpSpPr/>
          <p:nvPr/>
        </p:nvGrpSpPr>
        <p:grpSpPr>
          <a:xfrm>
            <a:off x="3166788" y="1272546"/>
            <a:ext cx="197483" cy="288926"/>
            <a:chOff x="0" y="0"/>
            <a:chExt cx="318583" cy="522514"/>
          </a:xfrm>
        </p:grpSpPr>
        <p:sp>
          <p:nvSpPr>
            <p:cNvPr id="383" name="Obdélník 382">
              <a:extLst>
                <a:ext uri="{FF2B5EF4-FFF2-40B4-BE49-F238E27FC236}">
                  <a16:creationId xmlns:a16="http://schemas.microsoft.com/office/drawing/2014/main" id="{B2A30E96-65E3-95FE-2621-A252014C410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84" name="Blesk 383">
              <a:extLst>
                <a:ext uri="{FF2B5EF4-FFF2-40B4-BE49-F238E27FC236}">
                  <a16:creationId xmlns:a16="http://schemas.microsoft.com/office/drawing/2014/main" id="{2756412C-25FF-AFB6-E6CC-CD0611CCFF7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86" name="Skupina 385">
            <a:extLst>
              <a:ext uri="{FF2B5EF4-FFF2-40B4-BE49-F238E27FC236}">
                <a16:creationId xmlns:a16="http://schemas.microsoft.com/office/drawing/2014/main" id="{CB102C67-AC7A-680D-E4D9-F83C14A9AE10}"/>
              </a:ext>
            </a:extLst>
          </p:cNvPr>
          <p:cNvGrpSpPr/>
          <p:nvPr/>
        </p:nvGrpSpPr>
        <p:grpSpPr>
          <a:xfrm>
            <a:off x="3199053" y="874145"/>
            <a:ext cx="197483" cy="288926"/>
            <a:chOff x="0" y="0"/>
            <a:chExt cx="318583" cy="522514"/>
          </a:xfrm>
        </p:grpSpPr>
        <p:sp>
          <p:nvSpPr>
            <p:cNvPr id="387" name="Obdélník 386">
              <a:extLst>
                <a:ext uri="{FF2B5EF4-FFF2-40B4-BE49-F238E27FC236}">
                  <a16:creationId xmlns:a16="http://schemas.microsoft.com/office/drawing/2014/main" id="{A842B813-2CBA-F1C4-614A-D39F4D89BA8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389" name="Blesk 388">
              <a:extLst>
                <a:ext uri="{FF2B5EF4-FFF2-40B4-BE49-F238E27FC236}">
                  <a16:creationId xmlns:a16="http://schemas.microsoft.com/office/drawing/2014/main" id="{F1240EA4-B11C-5AC1-9BC8-F4DBD930E21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391" name="Skupina 390">
            <a:extLst>
              <a:ext uri="{FF2B5EF4-FFF2-40B4-BE49-F238E27FC236}">
                <a16:creationId xmlns:a16="http://schemas.microsoft.com/office/drawing/2014/main" id="{8FAEE36B-586C-C934-5D2D-669C2BAB0325}"/>
              </a:ext>
            </a:extLst>
          </p:cNvPr>
          <p:cNvGrpSpPr/>
          <p:nvPr/>
        </p:nvGrpSpPr>
        <p:grpSpPr>
          <a:xfrm>
            <a:off x="4053167" y="2592409"/>
            <a:ext cx="802570" cy="900294"/>
            <a:chOff x="0" y="0"/>
            <a:chExt cx="1202838" cy="1657977"/>
          </a:xfrm>
        </p:grpSpPr>
        <p:grpSp>
          <p:nvGrpSpPr>
            <p:cNvPr id="440" name="Skupina 439">
              <a:extLst>
                <a:ext uri="{FF2B5EF4-FFF2-40B4-BE49-F238E27FC236}">
                  <a16:creationId xmlns:a16="http://schemas.microsoft.com/office/drawing/2014/main" id="{02CF5751-F1A7-3AB1-73B9-0B2642AB83FA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791" name="Obdélník 790">
                <a:extLst>
                  <a:ext uri="{FF2B5EF4-FFF2-40B4-BE49-F238E27FC236}">
                    <a16:creationId xmlns:a16="http://schemas.microsoft.com/office/drawing/2014/main" id="{80CFD6ED-7A87-B78D-4267-E27746EF8D3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92" name="Blesk 791">
                <a:extLst>
                  <a:ext uri="{FF2B5EF4-FFF2-40B4-BE49-F238E27FC236}">
                    <a16:creationId xmlns:a16="http://schemas.microsoft.com/office/drawing/2014/main" id="{52ED85C4-2D51-9F77-0C01-9CBE6E0AAB2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41" name="Skupina 440">
              <a:extLst>
                <a:ext uri="{FF2B5EF4-FFF2-40B4-BE49-F238E27FC236}">
                  <a16:creationId xmlns:a16="http://schemas.microsoft.com/office/drawing/2014/main" id="{A89586E8-2A81-7A71-75DB-264F7FBC2A3F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789" name="Obdélník 788">
                <a:extLst>
                  <a:ext uri="{FF2B5EF4-FFF2-40B4-BE49-F238E27FC236}">
                    <a16:creationId xmlns:a16="http://schemas.microsoft.com/office/drawing/2014/main" id="{F0EFC77E-9709-9560-9726-ED756BC8140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90" name="Blesk 789">
                <a:extLst>
                  <a:ext uri="{FF2B5EF4-FFF2-40B4-BE49-F238E27FC236}">
                    <a16:creationId xmlns:a16="http://schemas.microsoft.com/office/drawing/2014/main" id="{1E84E747-499B-F7C9-838D-37F87AF6A99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42" name="Skupina 441">
              <a:extLst>
                <a:ext uri="{FF2B5EF4-FFF2-40B4-BE49-F238E27FC236}">
                  <a16:creationId xmlns:a16="http://schemas.microsoft.com/office/drawing/2014/main" id="{98A35EC5-1119-3585-F630-553AC0C584C8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787" name="Obdélník 786">
                <a:extLst>
                  <a:ext uri="{FF2B5EF4-FFF2-40B4-BE49-F238E27FC236}">
                    <a16:creationId xmlns:a16="http://schemas.microsoft.com/office/drawing/2014/main" id="{4EADE4D2-602C-B74B-00D3-CB86A02696C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88" name="Blesk 787">
                <a:extLst>
                  <a:ext uri="{FF2B5EF4-FFF2-40B4-BE49-F238E27FC236}">
                    <a16:creationId xmlns:a16="http://schemas.microsoft.com/office/drawing/2014/main" id="{090FA714-B839-FBBB-A5B9-C84B2004CB9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45" name="Skupina 444">
              <a:extLst>
                <a:ext uri="{FF2B5EF4-FFF2-40B4-BE49-F238E27FC236}">
                  <a16:creationId xmlns:a16="http://schemas.microsoft.com/office/drawing/2014/main" id="{62B3634D-87B3-8F34-A7B2-C41516C83FA1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785" name="Obdélník 784">
                <a:extLst>
                  <a:ext uri="{FF2B5EF4-FFF2-40B4-BE49-F238E27FC236}">
                    <a16:creationId xmlns:a16="http://schemas.microsoft.com/office/drawing/2014/main" id="{3F70328F-0E3A-0F0C-F082-FC60CD0347B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86" name="Blesk 785">
                <a:extLst>
                  <a:ext uri="{FF2B5EF4-FFF2-40B4-BE49-F238E27FC236}">
                    <a16:creationId xmlns:a16="http://schemas.microsoft.com/office/drawing/2014/main" id="{D2770C0A-028B-9FBF-A43A-8ED1D124E96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446" name="Skupina 445">
              <a:extLst>
                <a:ext uri="{FF2B5EF4-FFF2-40B4-BE49-F238E27FC236}">
                  <a16:creationId xmlns:a16="http://schemas.microsoft.com/office/drawing/2014/main" id="{A32B8AAA-377C-39E7-D396-B85A7A538F4E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783" name="Obdélník 782">
                <a:extLst>
                  <a:ext uri="{FF2B5EF4-FFF2-40B4-BE49-F238E27FC236}">
                    <a16:creationId xmlns:a16="http://schemas.microsoft.com/office/drawing/2014/main" id="{6B108E1A-363F-6AF3-153E-BCC0ED28B452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84" name="Blesk 783">
                <a:extLst>
                  <a:ext uri="{FF2B5EF4-FFF2-40B4-BE49-F238E27FC236}">
                    <a16:creationId xmlns:a16="http://schemas.microsoft.com/office/drawing/2014/main" id="{FDCC36BC-90BC-0C20-2B0F-99769F11D5F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68" name="Skupina 767">
              <a:extLst>
                <a:ext uri="{FF2B5EF4-FFF2-40B4-BE49-F238E27FC236}">
                  <a16:creationId xmlns:a16="http://schemas.microsoft.com/office/drawing/2014/main" id="{641EB2D0-2EB4-883A-E0E2-757E46C4BDF9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781" name="Obdélník 780">
                <a:extLst>
                  <a:ext uri="{FF2B5EF4-FFF2-40B4-BE49-F238E27FC236}">
                    <a16:creationId xmlns:a16="http://schemas.microsoft.com/office/drawing/2014/main" id="{3E63BB64-4FA5-048B-73D2-A0FA8D000FD4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82" name="Blesk 781">
                <a:extLst>
                  <a:ext uri="{FF2B5EF4-FFF2-40B4-BE49-F238E27FC236}">
                    <a16:creationId xmlns:a16="http://schemas.microsoft.com/office/drawing/2014/main" id="{2D2FF213-A30C-0485-71C7-CC5AB1FED75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69" name="Skupina 768">
              <a:extLst>
                <a:ext uri="{FF2B5EF4-FFF2-40B4-BE49-F238E27FC236}">
                  <a16:creationId xmlns:a16="http://schemas.microsoft.com/office/drawing/2014/main" id="{F3B06794-3BA4-C2B7-8DFB-9F541A24A499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779" name="Obdélník 778">
                <a:extLst>
                  <a:ext uri="{FF2B5EF4-FFF2-40B4-BE49-F238E27FC236}">
                    <a16:creationId xmlns:a16="http://schemas.microsoft.com/office/drawing/2014/main" id="{FF3F259A-BF3F-76AC-C18D-3A68F0FCB61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80" name="Blesk 779">
                <a:extLst>
                  <a:ext uri="{FF2B5EF4-FFF2-40B4-BE49-F238E27FC236}">
                    <a16:creationId xmlns:a16="http://schemas.microsoft.com/office/drawing/2014/main" id="{1BB68F01-CDEA-2395-C64C-BC8B77BC86A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70" name="Skupina 769">
              <a:extLst>
                <a:ext uri="{FF2B5EF4-FFF2-40B4-BE49-F238E27FC236}">
                  <a16:creationId xmlns:a16="http://schemas.microsoft.com/office/drawing/2014/main" id="{B3907268-D77A-BD4F-C32D-B2AA82ADF6FF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777" name="Obdélník 776">
                <a:extLst>
                  <a:ext uri="{FF2B5EF4-FFF2-40B4-BE49-F238E27FC236}">
                    <a16:creationId xmlns:a16="http://schemas.microsoft.com/office/drawing/2014/main" id="{1F5F8D1B-AD0B-080B-6D6E-8818CC45CB3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78" name="Blesk 777">
                <a:extLst>
                  <a:ext uri="{FF2B5EF4-FFF2-40B4-BE49-F238E27FC236}">
                    <a16:creationId xmlns:a16="http://schemas.microsoft.com/office/drawing/2014/main" id="{29601EFB-FC6C-AB55-B685-111286E7B27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71" name="Skupina 770">
              <a:extLst>
                <a:ext uri="{FF2B5EF4-FFF2-40B4-BE49-F238E27FC236}">
                  <a16:creationId xmlns:a16="http://schemas.microsoft.com/office/drawing/2014/main" id="{FD131F18-B16D-2B85-E404-5EE6FC193E7C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775" name="Obdélník 774">
                <a:extLst>
                  <a:ext uri="{FF2B5EF4-FFF2-40B4-BE49-F238E27FC236}">
                    <a16:creationId xmlns:a16="http://schemas.microsoft.com/office/drawing/2014/main" id="{ECC9B6D6-81A0-09FA-0B2F-FAC31542059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76" name="Blesk 775">
                <a:extLst>
                  <a:ext uri="{FF2B5EF4-FFF2-40B4-BE49-F238E27FC236}">
                    <a16:creationId xmlns:a16="http://schemas.microsoft.com/office/drawing/2014/main" id="{1EC1C4A7-834F-992B-8F3E-158E866EC78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72" name="Skupina 771">
              <a:extLst>
                <a:ext uri="{FF2B5EF4-FFF2-40B4-BE49-F238E27FC236}">
                  <a16:creationId xmlns:a16="http://schemas.microsoft.com/office/drawing/2014/main" id="{2EA8576B-560F-750F-6BDB-8B70823D93B4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773" name="Obdélník 772">
                <a:extLst>
                  <a:ext uri="{FF2B5EF4-FFF2-40B4-BE49-F238E27FC236}">
                    <a16:creationId xmlns:a16="http://schemas.microsoft.com/office/drawing/2014/main" id="{5B098D9D-D305-2AB7-9FF4-7BD31BAB795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774" name="Blesk 773">
                <a:extLst>
                  <a:ext uri="{FF2B5EF4-FFF2-40B4-BE49-F238E27FC236}">
                    <a16:creationId xmlns:a16="http://schemas.microsoft.com/office/drawing/2014/main" id="{F4F6692F-D2EA-1536-1EF6-DB059A751ED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sp>
        <p:nvSpPr>
          <p:cNvPr id="793" name="Lichoběžník 792">
            <a:extLst>
              <a:ext uri="{FF2B5EF4-FFF2-40B4-BE49-F238E27FC236}">
                <a16:creationId xmlns:a16="http://schemas.microsoft.com/office/drawing/2014/main" id="{DFD8831E-4333-106C-FB76-CAB2D3C2EE71}"/>
              </a:ext>
            </a:extLst>
          </p:cNvPr>
          <p:cNvSpPr/>
          <p:nvPr/>
        </p:nvSpPr>
        <p:spPr>
          <a:xfrm>
            <a:off x="3882084" y="2505414"/>
            <a:ext cx="213705" cy="209016"/>
          </a:xfrm>
          <a:prstGeom prst="trapezoid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794" name="Skupina 793">
            <a:extLst>
              <a:ext uri="{FF2B5EF4-FFF2-40B4-BE49-F238E27FC236}">
                <a16:creationId xmlns:a16="http://schemas.microsoft.com/office/drawing/2014/main" id="{B189DF8E-62E0-E56C-FDD0-67C98CB1253F}"/>
              </a:ext>
            </a:extLst>
          </p:cNvPr>
          <p:cNvGrpSpPr/>
          <p:nvPr/>
        </p:nvGrpSpPr>
        <p:grpSpPr>
          <a:xfrm>
            <a:off x="5854942" y="98323"/>
            <a:ext cx="493331" cy="523651"/>
            <a:chOff x="0" y="0"/>
            <a:chExt cx="1202838" cy="1657977"/>
          </a:xfrm>
        </p:grpSpPr>
        <p:grpSp>
          <p:nvGrpSpPr>
            <p:cNvPr id="795" name="Skupina 794">
              <a:extLst>
                <a:ext uri="{FF2B5EF4-FFF2-40B4-BE49-F238E27FC236}">
                  <a16:creationId xmlns:a16="http://schemas.microsoft.com/office/drawing/2014/main" id="{5C2BB1D0-AA53-984D-EAC4-790213F63569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823" name="Obdélník 822">
                <a:extLst>
                  <a:ext uri="{FF2B5EF4-FFF2-40B4-BE49-F238E27FC236}">
                    <a16:creationId xmlns:a16="http://schemas.microsoft.com/office/drawing/2014/main" id="{F16E6B82-6D14-410F-5E04-2B2B332397AB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24" name="Blesk 823">
                <a:extLst>
                  <a:ext uri="{FF2B5EF4-FFF2-40B4-BE49-F238E27FC236}">
                    <a16:creationId xmlns:a16="http://schemas.microsoft.com/office/drawing/2014/main" id="{9AF5BA41-2789-B3B4-39B0-B19201BDBAFD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96" name="Skupina 795">
              <a:extLst>
                <a:ext uri="{FF2B5EF4-FFF2-40B4-BE49-F238E27FC236}">
                  <a16:creationId xmlns:a16="http://schemas.microsoft.com/office/drawing/2014/main" id="{6971C62C-1E4B-CF1E-953E-89D8723306D9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821" name="Obdélník 820">
                <a:extLst>
                  <a:ext uri="{FF2B5EF4-FFF2-40B4-BE49-F238E27FC236}">
                    <a16:creationId xmlns:a16="http://schemas.microsoft.com/office/drawing/2014/main" id="{05FCF127-9013-01F3-32FA-BA8883B6296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22" name="Blesk 821">
                <a:extLst>
                  <a:ext uri="{FF2B5EF4-FFF2-40B4-BE49-F238E27FC236}">
                    <a16:creationId xmlns:a16="http://schemas.microsoft.com/office/drawing/2014/main" id="{19687499-73C0-C521-A7EB-0D5501319D00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97" name="Skupina 796">
              <a:extLst>
                <a:ext uri="{FF2B5EF4-FFF2-40B4-BE49-F238E27FC236}">
                  <a16:creationId xmlns:a16="http://schemas.microsoft.com/office/drawing/2014/main" id="{52BDBB90-40DA-773B-0A40-FEAD963A7583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819" name="Obdélník 818">
                <a:extLst>
                  <a:ext uri="{FF2B5EF4-FFF2-40B4-BE49-F238E27FC236}">
                    <a16:creationId xmlns:a16="http://schemas.microsoft.com/office/drawing/2014/main" id="{E9D1D923-E97E-E55A-F0AA-567319A54CD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20" name="Blesk 819">
                <a:extLst>
                  <a:ext uri="{FF2B5EF4-FFF2-40B4-BE49-F238E27FC236}">
                    <a16:creationId xmlns:a16="http://schemas.microsoft.com/office/drawing/2014/main" id="{8A5B537B-71BB-730B-F670-DEBA2424B5D1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98" name="Skupina 797">
              <a:extLst>
                <a:ext uri="{FF2B5EF4-FFF2-40B4-BE49-F238E27FC236}">
                  <a16:creationId xmlns:a16="http://schemas.microsoft.com/office/drawing/2014/main" id="{FD0D9092-D164-E404-3807-C426781C8909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817" name="Obdélník 816">
                <a:extLst>
                  <a:ext uri="{FF2B5EF4-FFF2-40B4-BE49-F238E27FC236}">
                    <a16:creationId xmlns:a16="http://schemas.microsoft.com/office/drawing/2014/main" id="{8CF086EE-6948-3E8B-138D-60EBD93D451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18" name="Blesk 817">
                <a:extLst>
                  <a:ext uri="{FF2B5EF4-FFF2-40B4-BE49-F238E27FC236}">
                    <a16:creationId xmlns:a16="http://schemas.microsoft.com/office/drawing/2014/main" id="{6F19C477-7690-2A35-42DD-BC7991065E0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799" name="Skupina 798">
              <a:extLst>
                <a:ext uri="{FF2B5EF4-FFF2-40B4-BE49-F238E27FC236}">
                  <a16:creationId xmlns:a16="http://schemas.microsoft.com/office/drawing/2014/main" id="{E9AA35A3-F580-CD79-BC98-0B0D48619250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815" name="Obdélník 814">
                <a:extLst>
                  <a:ext uri="{FF2B5EF4-FFF2-40B4-BE49-F238E27FC236}">
                    <a16:creationId xmlns:a16="http://schemas.microsoft.com/office/drawing/2014/main" id="{C487A604-CB82-D475-5F62-7722214AD5C6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16" name="Blesk 815">
                <a:extLst>
                  <a:ext uri="{FF2B5EF4-FFF2-40B4-BE49-F238E27FC236}">
                    <a16:creationId xmlns:a16="http://schemas.microsoft.com/office/drawing/2014/main" id="{D2E300B2-886E-FA25-6274-2AC30EE4CFA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800" name="Skupina 799">
              <a:extLst>
                <a:ext uri="{FF2B5EF4-FFF2-40B4-BE49-F238E27FC236}">
                  <a16:creationId xmlns:a16="http://schemas.microsoft.com/office/drawing/2014/main" id="{7818EA25-4445-1054-4F2E-E0175FF57E0A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813" name="Obdélník 812">
                <a:extLst>
                  <a:ext uri="{FF2B5EF4-FFF2-40B4-BE49-F238E27FC236}">
                    <a16:creationId xmlns:a16="http://schemas.microsoft.com/office/drawing/2014/main" id="{68EB146C-9A28-79FF-25D9-9D477B66D1A3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14" name="Blesk 813">
                <a:extLst>
                  <a:ext uri="{FF2B5EF4-FFF2-40B4-BE49-F238E27FC236}">
                    <a16:creationId xmlns:a16="http://schemas.microsoft.com/office/drawing/2014/main" id="{D60FA070-DAB8-D26E-5724-88C25EDD1A45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801" name="Skupina 800">
              <a:extLst>
                <a:ext uri="{FF2B5EF4-FFF2-40B4-BE49-F238E27FC236}">
                  <a16:creationId xmlns:a16="http://schemas.microsoft.com/office/drawing/2014/main" id="{08DAF0D2-7CD5-862D-D71C-204438AE3E98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811" name="Obdélník 810">
                <a:extLst>
                  <a:ext uri="{FF2B5EF4-FFF2-40B4-BE49-F238E27FC236}">
                    <a16:creationId xmlns:a16="http://schemas.microsoft.com/office/drawing/2014/main" id="{A0CA6EC4-FEB0-0538-DD39-673D1566390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12" name="Blesk 811">
                <a:extLst>
                  <a:ext uri="{FF2B5EF4-FFF2-40B4-BE49-F238E27FC236}">
                    <a16:creationId xmlns:a16="http://schemas.microsoft.com/office/drawing/2014/main" id="{C208745F-676C-FD8E-8D10-865D55B10A0F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802" name="Skupina 801">
              <a:extLst>
                <a:ext uri="{FF2B5EF4-FFF2-40B4-BE49-F238E27FC236}">
                  <a16:creationId xmlns:a16="http://schemas.microsoft.com/office/drawing/2014/main" id="{229429F9-CA60-2B1F-9940-B471BFB1B2A6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809" name="Obdélník 808">
                <a:extLst>
                  <a:ext uri="{FF2B5EF4-FFF2-40B4-BE49-F238E27FC236}">
                    <a16:creationId xmlns:a16="http://schemas.microsoft.com/office/drawing/2014/main" id="{46E7244F-7E1E-E978-8BF0-0005D125C5D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10" name="Blesk 809">
                <a:extLst>
                  <a:ext uri="{FF2B5EF4-FFF2-40B4-BE49-F238E27FC236}">
                    <a16:creationId xmlns:a16="http://schemas.microsoft.com/office/drawing/2014/main" id="{6CFA8C10-18BB-EC5A-15C3-360D4F592FC2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803" name="Skupina 802">
              <a:extLst>
                <a:ext uri="{FF2B5EF4-FFF2-40B4-BE49-F238E27FC236}">
                  <a16:creationId xmlns:a16="http://schemas.microsoft.com/office/drawing/2014/main" id="{96E4EDBA-7D23-1649-7F7D-EB19AF09D5D1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807" name="Obdélník 806">
                <a:extLst>
                  <a:ext uri="{FF2B5EF4-FFF2-40B4-BE49-F238E27FC236}">
                    <a16:creationId xmlns:a16="http://schemas.microsoft.com/office/drawing/2014/main" id="{4FBDFBB2-0EFF-D1EA-EEEB-80BFB69D2FA7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08" name="Blesk 807">
                <a:extLst>
                  <a:ext uri="{FF2B5EF4-FFF2-40B4-BE49-F238E27FC236}">
                    <a16:creationId xmlns:a16="http://schemas.microsoft.com/office/drawing/2014/main" id="{D95FC753-9500-2AD9-14D9-8B966909122C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804" name="Skupina 803">
              <a:extLst>
                <a:ext uri="{FF2B5EF4-FFF2-40B4-BE49-F238E27FC236}">
                  <a16:creationId xmlns:a16="http://schemas.microsoft.com/office/drawing/2014/main" id="{703672D6-7BC7-ED32-6C21-AA0662C3A0BD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805" name="Obdélník 804">
                <a:extLst>
                  <a:ext uri="{FF2B5EF4-FFF2-40B4-BE49-F238E27FC236}">
                    <a16:creationId xmlns:a16="http://schemas.microsoft.com/office/drawing/2014/main" id="{674DA7E9-F668-25B2-3911-0D97434B5B5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806" name="Blesk 805">
                <a:extLst>
                  <a:ext uri="{FF2B5EF4-FFF2-40B4-BE49-F238E27FC236}">
                    <a16:creationId xmlns:a16="http://schemas.microsoft.com/office/drawing/2014/main" id="{56B68285-3839-038A-3FDD-92164D8886E4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cxnSp>
        <p:nvCxnSpPr>
          <p:cNvPr id="826" name="Přímá spojnice 825">
            <a:extLst>
              <a:ext uri="{FF2B5EF4-FFF2-40B4-BE49-F238E27FC236}">
                <a16:creationId xmlns:a16="http://schemas.microsoft.com/office/drawing/2014/main" id="{07FA1068-A4C6-69DC-D114-FF28C247F52B}"/>
              </a:ext>
            </a:extLst>
          </p:cNvPr>
          <p:cNvCxnSpPr>
            <a:cxnSpLocks/>
          </p:cNvCxnSpPr>
          <p:nvPr/>
        </p:nvCxnSpPr>
        <p:spPr>
          <a:xfrm flipV="1">
            <a:off x="3909142" y="2700085"/>
            <a:ext cx="31147" cy="130046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0" name="Přímá spojnice 829">
            <a:extLst>
              <a:ext uri="{FF2B5EF4-FFF2-40B4-BE49-F238E27FC236}">
                <a16:creationId xmlns:a16="http://schemas.microsoft.com/office/drawing/2014/main" id="{77D6D82B-42DB-3B2D-C05A-4AC80A721E22}"/>
              </a:ext>
            </a:extLst>
          </p:cNvPr>
          <p:cNvCxnSpPr>
            <a:cxnSpLocks/>
          </p:cNvCxnSpPr>
          <p:nvPr/>
        </p:nvCxnSpPr>
        <p:spPr>
          <a:xfrm flipH="1" flipV="1">
            <a:off x="4042396" y="2713299"/>
            <a:ext cx="29917" cy="116677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6" name="Skupina 835">
            <a:extLst>
              <a:ext uri="{FF2B5EF4-FFF2-40B4-BE49-F238E27FC236}">
                <a16:creationId xmlns:a16="http://schemas.microsoft.com/office/drawing/2014/main" id="{303C2A71-9513-89DB-52B6-44E9B3B7E2FE}"/>
              </a:ext>
            </a:extLst>
          </p:cNvPr>
          <p:cNvGrpSpPr/>
          <p:nvPr/>
        </p:nvGrpSpPr>
        <p:grpSpPr>
          <a:xfrm>
            <a:off x="3607673" y="2463386"/>
            <a:ext cx="197483" cy="288926"/>
            <a:chOff x="0" y="0"/>
            <a:chExt cx="318583" cy="522514"/>
          </a:xfrm>
        </p:grpSpPr>
        <p:sp>
          <p:nvSpPr>
            <p:cNvPr id="837" name="Obdélník 836">
              <a:extLst>
                <a:ext uri="{FF2B5EF4-FFF2-40B4-BE49-F238E27FC236}">
                  <a16:creationId xmlns:a16="http://schemas.microsoft.com/office/drawing/2014/main" id="{D3A02DEC-7532-04DB-A205-5A881A89D9D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38" name="Blesk 837">
              <a:extLst>
                <a:ext uri="{FF2B5EF4-FFF2-40B4-BE49-F238E27FC236}">
                  <a16:creationId xmlns:a16="http://schemas.microsoft.com/office/drawing/2014/main" id="{529A3715-0EF9-B986-A46C-70D799165A3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39" name="Skupina 838">
            <a:extLst>
              <a:ext uri="{FF2B5EF4-FFF2-40B4-BE49-F238E27FC236}">
                <a16:creationId xmlns:a16="http://schemas.microsoft.com/office/drawing/2014/main" id="{A77A090D-CEC8-45C0-582D-F5DA11BDFAB5}"/>
              </a:ext>
            </a:extLst>
          </p:cNvPr>
          <p:cNvGrpSpPr/>
          <p:nvPr/>
        </p:nvGrpSpPr>
        <p:grpSpPr>
          <a:xfrm>
            <a:off x="3440610" y="2585651"/>
            <a:ext cx="197483" cy="288926"/>
            <a:chOff x="0" y="0"/>
            <a:chExt cx="318583" cy="522514"/>
          </a:xfrm>
        </p:grpSpPr>
        <p:sp>
          <p:nvSpPr>
            <p:cNvPr id="840" name="Obdélník 839">
              <a:extLst>
                <a:ext uri="{FF2B5EF4-FFF2-40B4-BE49-F238E27FC236}">
                  <a16:creationId xmlns:a16="http://schemas.microsoft.com/office/drawing/2014/main" id="{74D017E4-B7D1-52A0-3BC3-EDEE2133C17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41" name="Blesk 840">
              <a:extLst>
                <a:ext uri="{FF2B5EF4-FFF2-40B4-BE49-F238E27FC236}">
                  <a16:creationId xmlns:a16="http://schemas.microsoft.com/office/drawing/2014/main" id="{13FF18F3-9F4B-73BE-BB33-BC81E931842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42" name="Skupina 841">
            <a:extLst>
              <a:ext uri="{FF2B5EF4-FFF2-40B4-BE49-F238E27FC236}">
                <a16:creationId xmlns:a16="http://schemas.microsoft.com/office/drawing/2014/main" id="{06AE7747-C57F-EB91-BF08-166A1E5862DC}"/>
              </a:ext>
            </a:extLst>
          </p:cNvPr>
          <p:cNvGrpSpPr/>
          <p:nvPr/>
        </p:nvGrpSpPr>
        <p:grpSpPr>
          <a:xfrm>
            <a:off x="3605729" y="2734792"/>
            <a:ext cx="197483" cy="288926"/>
            <a:chOff x="0" y="0"/>
            <a:chExt cx="318583" cy="522514"/>
          </a:xfrm>
        </p:grpSpPr>
        <p:sp>
          <p:nvSpPr>
            <p:cNvPr id="843" name="Obdélník 842">
              <a:extLst>
                <a:ext uri="{FF2B5EF4-FFF2-40B4-BE49-F238E27FC236}">
                  <a16:creationId xmlns:a16="http://schemas.microsoft.com/office/drawing/2014/main" id="{C4D39F33-F80B-75FB-707F-143BF7B8DC7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44" name="Blesk 843">
              <a:extLst>
                <a:ext uri="{FF2B5EF4-FFF2-40B4-BE49-F238E27FC236}">
                  <a16:creationId xmlns:a16="http://schemas.microsoft.com/office/drawing/2014/main" id="{24C669FE-6278-4006-7326-C174B94A32F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45" name="Skupina 844">
            <a:extLst>
              <a:ext uri="{FF2B5EF4-FFF2-40B4-BE49-F238E27FC236}">
                <a16:creationId xmlns:a16="http://schemas.microsoft.com/office/drawing/2014/main" id="{FBA0417B-1AA1-4569-E632-B0390668D4B5}"/>
              </a:ext>
            </a:extLst>
          </p:cNvPr>
          <p:cNvGrpSpPr/>
          <p:nvPr/>
        </p:nvGrpSpPr>
        <p:grpSpPr>
          <a:xfrm>
            <a:off x="1050696" y="1340949"/>
            <a:ext cx="197483" cy="288926"/>
            <a:chOff x="0" y="0"/>
            <a:chExt cx="318583" cy="522514"/>
          </a:xfrm>
        </p:grpSpPr>
        <p:sp>
          <p:nvSpPr>
            <p:cNvPr id="846" name="Obdélník 845">
              <a:extLst>
                <a:ext uri="{FF2B5EF4-FFF2-40B4-BE49-F238E27FC236}">
                  <a16:creationId xmlns:a16="http://schemas.microsoft.com/office/drawing/2014/main" id="{03D3E91F-0FA1-BE84-9C4C-3E2568B19DC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47" name="Blesk 846">
              <a:extLst>
                <a:ext uri="{FF2B5EF4-FFF2-40B4-BE49-F238E27FC236}">
                  <a16:creationId xmlns:a16="http://schemas.microsoft.com/office/drawing/2014/main" id="{217EB0A3-0CF0-65BF-BF65-F507545D4C3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48" name="Skupina 847">
            <a:extLst>
              <a:ext uri="{FF2B5EF4-FFF2-40B4-BE49-F238E27FC236}">
                <a16:creationId xmlns:a16="http://schemas.microsoft.com/office/drawing/2014/main" id="{5316AB83-4F84-75DD-00A8-C9D79AEF1DFC}"/>
              </a:ext>
            </a:extLst>
          </p:cNvPr>
          <p:cNvGrpSpPr/>
          <p:nvPr/>
        </p:nvGrpSpPr>
        <p:grpSpPr>
          <a:xfrm>
            <a:off x="1337813" y="1341086"/>
            <a:ext cx="197483" cy="288926"/>
            <a:chOff x="0" y="0"/>
            <a:chExt cx="318583" cy="522514"/>
          </a:xfrm>
        </p:grpSpPr>
        <p:sp>
          <p:nvSpPr>
            <p:cNvPr id="849" name="Obdélník 848">
              <a:extLst>
                <a:ext uri="{FF2B5EF4-FFF2-40B4-BE49-F238E27FC236}">
                  <a16:creationId xmlns:a16="http://schemas.microsoft.com/office/drawing/2014/main" id="{60B9DA41-6290-3BEB-176A-329EE47EE4B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50" name="Blesk 849">
              <a:extLst>
                <a:ext uri="{FF2B5EF4-FFF2-40B4-BE49-F238E27FC236}">
                  <a16:creationId xmlns:a16="http://schemas.microsoft.com/office/drawing/2014/main" id="{3F2034A3-3A4C-17BC-1AC7-52DB9E5D7B9F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51" name="Skupina 850">
            <a:extLst>
              <a:ext uri="{FF2B5EF4-FFF2-40B4-BE49-F238E27FC236}">
                <a16:creationId xmlns:a16="http://schemas.microsoft.com/office/drawing/2014/main" id="{B12B9FE7-C8F4-7424-D319-82D530E14E34}"/>
              </a:ext>
            </a:extLst>
          </p:cNvPr>
          <p:cNvGrpSpPr/>
          <p:nvPr/>
        </p:nvGrpSpPr>
        <p:grpSpPr>
          <a:xfrm>
            <a:off x="1599905" y="1288156"/>
            <a:ext cx="197483" cy="288926"/>
            <a:chOff x="0" y="0"/>
            <a:chExt cx="318583" cy="522514"/>
          </a:xfrm>
        </p:grpSpPr>
        <p:sp>
          <p:nvSpPr>
            <p:cNvPr id="852" name="Obdélník 851">
              <a:extLst>
                <a:ext uri="{FF2B5EF4-FFF2-40B4-BE49-F238E27FC236}">
                  <a16:creationId xmlns:a16="http://schemas.microsoft.com/office/drawing/2014/main" id="{B0F54754-020C-2BB8-6C46-EF944F67905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53" name="Blesk 852">
              <a:extLst>
                <a:ext uri="{FF2B5EF4-FFF2-40B4-BE49-F238E27FC236}">
                  <a16:creationId xmlns:a16="http://schemas.microsoft.com/office/drawing/2014/main" id="{50696C94-9EB5-621D-AA02-8BCF04891CE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54" name="Skupina 853">
            <a:extLst>
              <a:ext uri="{FF2B5EF4-FFF2-40B4-BE49-F238E27FC236}">
                <a16:creationId xmlns:a16="http://schemas.microsoft.com/office/drawing/2014/main" id="{B9C84FB4-2150-092E-547D-85C65607C8ED}"/>
              </a:ext>
            </a:extLst>
          </p:cNvPr>
          <p:cNvGrpSpPr/>
          <p:nvPr/>
        </p:nvGrpSpPr>
        <p:grpSpPr>
          <a:xfrm>
            <a:off x="1493065" y="826329"/>
            <a:ext cx="197483" cy="288926"/>
            <a:chOff x="0" y="0"/>
            <a:chExt cx="318583" cy="522514"/>
          </a:xfrm>
        </p:grpSpPr>
        <p:sp>
          <p:nvSpPr>
            <p:cNvPr id="855" name="Obdélník 854">
              <a:extLst>
                <a:ext uri="{FF2B5EF4-FFF2-40B4-BE49-F238E27FC236}">
                  <a16:creationId xmlns:a16="http://schemas.microsoft.com/office/drawing/2014/main" id="{4D75721F-3A83-272F-326C-217EF03F9CE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56" name="Blesk 855">
              <a:extLst>
                <a:ext uri="{FF2B5EF4-FFF2-40B4-BE49-F238E27FC236}">
                  <a16:creationId xmlns:a16="http://schemas.microsoft.com/office/drawing/2014/main" id="{F149A67E-06F7-70F6-EF55-FFD80A59354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57" name="Skupina 856">
            <a:extLst>
              <a:ext uri="{FF2B5EF4-FFF2-40B4-BE49-F238E27FC236}">
                <a16:creationId xmlns:a16="http://schemas.microsoft.com/office/drawing/2014/main" id="{1CEA34AF-9FEB-A0CC-314E-91E025A93100}"/>
              </a:ext>
            </a:extLst>
          </p:cNvPr>
          <p:cNvGrpSpPr/>
          <p:nvPr/>
        </p:nvGrpSpPr>
        <p:grpSpPr>
          <a:xfrm>
            <a:off x="1791284" y="744269"/>
            <a:ext cx="197483" cy="288926"/>
            <a:chOff x="0" y="0"/>
            <a:chExt cx="318583" cy="522514"/>
          </a:xfrm>
        </p:grpSpPr>
        <p:sp>
          <p:nvSpPr>
            <p:cNvPr id="858" name="Obdélník 857">
              <a:extLst>
                <a:ext uri="{FF2B5EF4-FFF2-40B4-BE49-F238E27FC236}">
                  <a16:creationId xmlns:a16="http://schemas.microsoft.com/office/drawing/2014/main" id="{51EA3B11-A026-2E56-5234-1213C6F1B5A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59" name="Blesk 858">
              <a:extLst>
                <a:ext uri="{FF2B5EF4-FFF2-40B4-BE49-F238E27FC236}">
                  <a16:creationId xmlns:a16="http://schemas.microsoft.com/office/drawing/2014/main" id="{0C7058A0-D1B6-599A-FBB3-E34BDBEFEA3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60" name="Skupina 859">
            <a:extLst>
              <a:ext uri="{FF2B5EF4-FFF2-40B4-BE49-F238E27FC236}">
                <a16:creationId xmlns:a16="http://schemas.microsoft.com/office/drawing/2014/main" id="{40E0CA3F-81F8-03BA-7CDA-2ED74DCF681B}"/>
              </a:ext>
            </a:extLst>
          </p:cNvPr>
          <p:cNvGrpSpPr/>
          <p:nvPr/>
        </p:nvGrpSpPr>
        <p:grpSpPr>
          <a:xfrm>
            <a:off x="2105919" y="762841"/>
            <a:ext cx="197483" cy="288926"/>
            <a:chOff x="0" y="0"/>
            <a:chExt cx="318583" cy="522514"/>
          </a:xfrm>
        </p:grpSpPr>
        <p:sp>
          <p:nvSpPr>
            <p:cNvPr id="861" name="Obdélník 860">
              <a:extLst>
                <a:ext uri="{FF2B5EF4-FFF2-40B4-BE49-F238E27FC236}">
                  <a16:creationId xmlns:a16="http://schemas.microsoft.com/office/drawing/2014/main" id="{ACB8AE49-4C57-2CF5-3B8E-2A0F7577D89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62" name="Blesk 861">
              <a:extLst>
                <a:ext uri="{FF2B5EF4-FFF2-40B4-BE49-F238E27FC236}">
                  <a16:creationId xmlns:a16="http://schemas.microsoft.com/office/drawing/2014/main" id="{2E9EABB6-0AF9-5F1F-5B61-AC6E707A1A8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63" name="Skupina 862">
            <a:extLst>
              <a:ext uri="{FF2B5EF4-FFF2-40B4-BE49-F238E27FC236}">
                <a16:creationId xmlns:a16="http://schemas.microsoft.com/office/drawing/2014/main" id="{105DFBA1-7B52-142C-962E-E51D538A9020}"/>
              </a:ext>
            </a:extLst>
          </p:cNvPr>
          <p:cNvGrpSpPr/>
          <p:nvPr/>
        </p:nvGrpSpPr>
        <p:grpSpPr>
          <a:xfrm>
            <a:off x="3387203" y="855852"/>
            <a:ext cx="197483" cy="288926"/>
            <a:chOff x="0" y="0"/>
            <a:chExt cx="318583" cy="522514"/>
          </a:xfrm>
        </p:grpSpPr>
        <p:sp>
          <p:nvSpPr>
            <p:cNvPr id="864" name="Obdélník 863">
              <a:extLst>
                <a:ext uri="{FF2B5EF4-FFF2-40B4-BE49-F238E27FC236}">
                  <a16:creationId xmlns:a16="http://schemas.microsoft.com/office/drawing/2014/main" id="{02E84AA5-D03C-D173-7616-88C7093F442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65" name="Blesk 864">
              <a:extLst>
                <a:ext uri="{FF2B5EF4-FFF2-40B4-BE49-F238E27FC236}">
                  <a16:creationId xmlns:a16="http://schemas.microsoft.com/office/drawing/2014/main" id="{08BD092C-7D45-A878-ED24-6C893613387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66" name="Skupina 865">
            <a:extLst>
              <a:ext uri="{FF2B5EF4-FFF2-40B4-BE49-F238E27FC236}">
                <a16:creationId xmlns:a16="http://schemas.microsoft.com/office/drawing/2014/main" id="{45771995-B303-264B-FBA8-C90BF9E81D6B}"/>
              </a:ext>
            </a:extLst>
          </p:cNvPr>
          <p:cNvGrpSpPr/>
          <p:nvPr/>
        </p:nvGrpSpPr>
        <p:grpSpPr>
          <a:xfrm>
            <a:off x="3091121" y="734406"/>
            <a:ext cx="197483" cy="288926"/>
            <a:chOff x="0" y="0"/>
            <a:chExt cx="318583" cy="522514"/>
          </a:xfrm>
        </p:grpSpPr>
        <p:sp>
          <p:nvSpPr>
            <p:cNvPr id="867" name="Obdélník 866">
              <a:extLst>
                <a:ext uri="{FF2B5EF4-FFF2-40B4-BE49-F238E27FC236}">
                  <a16:creationId xmlns:a16="http://schemas.microsoft.com/office/drawing/2014/main" id="{68D5B1F0-39C6-6F96-C467-2EB50408E36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68" name="Blesk 867">
              <a:extLst>
                <a:ext uri="{FF2B5EF4-FFF2-40B4-BE49-F238E27FC236}">
                  <a16:creationId xmlns:a16="http://schemas.microsoft.com/office/drawing/2014/main" id="{B8196164-8709-6649-876F-BDD3A77EDAB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69" name="Skupina 868">
            <a:extLst>
              <a:ext uri="{FF2B5EF4-FFF2-40B4-BE49-F238E27FC236}">
                <a16:creationId xmlns:a16="http://schemas.microsoft.com/office/drawing/2014/main" id="{5350BCAA-CC08-5968-E39A-2D8F87EB42EB}"/>
              </a:ext>
            </a:extLst>
          </p:cNvPr>
          <p:cNvGrpSpPr/>
          <p:nvPr/>
        </p:nvGrpSpPr>
        <p:grpSpPr>
          <a:xfrm>
            <a:off x="4702245" y="382037"/>
            <a:ext cx="184878" cy="223330"/>
            <a:chOff x="0" y="0"/>
            <a:chExt cx="318583" cy="522514"/>
          </a:xfrm>
        </p:grpSpPr>
        <p:sp>
          <p:nvSpPr>
            <p:cNvPr id="870" name="Obdélník 869">
              <a:extLst>
                <a:ext uri="{FF2B5EF4-FFF2-40B4-BE49-F238E27FC236}">
                  <a16:creationId xmlns:a16="http://schemas.microsoft.com/office/drawing/2014/main" id="{697D9456-BD11-93D4-8CD6-51D430E0C38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71" name="Blesk 870">
              <a:extLst>
                <a:ext uri="{FF2B5EF4-FFF2-40B4-BE49-F238E27FC236}">
                  <a16:creationId xmlns:a16="http://schemas.microsoft.com/office/drawing/2014/main" id="{CC040387-5896-61F4-5654-D3ACE44C93E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72" name="Skupina 871">
            <a:extLst>
              <a:ext uri="{FF2B5EF4-FFF2-40B4-BE49-F238E27FC236}">
                <a16:creationId xmlns:a16="http://schemas.microsoft.com/office/drawing/2014/main" id="{048E165A-B6E7-C6C4-5F81-C06DBF598D40}"/>
              </a:ext>
            </a:extLst>
          </p:cNvPr>
          <p:cNvGrpSpPr/>
          <p:nvPr/>
        </p:nvGrpSpPr>
        <p:grpSpPr>
          <a:xfrm>
            <a:off x="3478429" y="307817"/>
            <a:ext cx="197483" cy="288926"/>
            <a:chOff x="0" y="0"/>
            <a:chExt cx="318583" cy="522514"/>
          </a:xfrm>
        </p:grpSpPr>
        <p:sp>
          <p:nvSpPr>
            <p:cNvPr id="873" name="Obdélník 872">
              <a:extLst>
                <a:ext uri="{FF2B5EF4-FFF2-40B4-BE49-F238E27FC236}">
                  <a16:creationId xmlns:a16="http://schemas.microsoft.com/office/drawing/2014/main" id="{A824E619-554E-543D-2582-BB91264F62E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74" name="Blesk 873">
              <a:extLst>
                <a:ext uri="{FF2B5EF4-FFF2-40B4-BE49-F238E27FC236}">
                  <a16:creationId xmlns:a16="http://schemas.microsoft.com/office/drawing/2014/main" id="{3AAEA636-8BB8-F9DE-0BF7-4BD703D37F8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75" name="Skupina 874">
            <a:extLst>
              <a:ext uri="{FF2B5EF4-FFF2-40B4-BE49-F238E27FC236}">
                <a16:creationId xmlns:a16="http://schemas.microsoft.com/office/drawing/2014/main" id="{522D7B1F-2C15-45C3-7370-953EA4D6E12B}"/>
              </a:ext>
            </a:extLst>
          </p:cNvPr>
          <p:cNvGrpSpPr/>
          <p:nvPr/>
        </p:nvGrpSpPr>
        <p:grpSpPr>
          <a:xfrm>
            <a:off x="3561729" y="864782"/>
            <a:ext cx="197483" cy="288926"/>
            <a:chOff x="0" y="0"/>
            <a:chExt cx="318583" cy="522514"/>
          </a:xfrm>
        </p:grpSpPr>
        <p:sp>
          <p:nvSpPr>
            <p:cNvPr id="876" name="Obdélník 875">
              <a:extLst>
                <a:ext uri="{FF2B5EF4-FFF2-40B4-BE49-F238E27FC236}">
                  <a16:creationId xmlns:a16="http://schemas.microsoft.com/office/drawing/2014/main" id="{345CBACC-49B5-B6E6-69A5-821DB834B51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77" name="Blesk 876">
              <a:extLst>
                <a:ext uri="{FF2B5EF4-FFF2-40B4-BE49-F238E27FC236}">
                  <a16:creationId xmlns:a16="http://schemas.microsoft.com/office/drawing/2014/main" id="{14793D76-6592-0A3B-B1F6-CB0B9735579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78" name="Skupina 877">
            <a:extLst>
              <a:ext uri="{FF2B5EF4-FFF2-40B4-BE49-F238E27FC236}">
                <a16:creationId xmlns:a16="http://schemas.microsoft.com/office/drawing/2014/main" id="{6B32F35E-73E3-B073-8BDD-4F0B1058FFA4}"/>
              </a:ext>
            </a:extLst>
          </p:cNvPr>
          <p:cNvGrpSpPr/>
          <p:nvPr/>
        </p:nvGrpSpPr>
        <p:grpSpPr>
          <a:xfrm>
            <a:off x="3350989" y="1238764"/>
            <a:ext cx="197483" cy="288926"/>
            <a:chOff x="0" y="0"/>
            <a:chExt cx="318583" cy="522514"/>
          </a:xfrm>
        </p:grpSpPr>
        <p:sp>
          <p:nvSpPr>
            <p:cNvPr id="879" name="Obdélník 878">
              <a:extLst>
                <a:ext uri="{FF2B5EF4-FFF2-40B4-BE49-F238E27FC236}">
                  <a16:creationId xmlns:a16="http://schemas.microsoft.com/office/drawing/2014/main" id="{90422C67-F779-ADED-87C3-CCF848F4062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80" name="Blesk 879">
              <a:extLst>
                <a:ext uri="{FF2B5EF4-FFF2-40B4-BE49-F238E27FC236}">
                  <a16:creationId xmlns:a16="http://schemas.microsoft.com/office/drawing/2014/main" id="{BCCCB981-C5C9-28E4-425F-D60531A4B2A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81" name="Skupina 880">
            <a:extLst>
              <a:ext uri="{FF2B5EF4-FFF2-40B4-BE49-F238E27FC236}">
                <a16:creationId xmlns:a16="http://schemas.microsoft.com/office/drawing/2014/main" id="{EFBFC555-E1BF-5692-44B1-B1949DB402CC}"/>
              </a:ext>
            </a:extLst>
          </p:cNvPr>
          <p:cNvGrpSpPr/>
          <p:nvPr/>
        </p:nvGrpSpPr>
        <p:grpSpPr>
          <a:xfrm>
            <a:off x="3536879" y="1234462"/>
            <a:ext cx="197483" cy="288926"/>
            <a:chOff x="0" y="0"/>
            <a:chExt cx="318583" cy="522514"/>
          </a:xfrm>
        </p:grpSpPr>
        <p:sp>
          <p:nvSpPr>
            <p:cNvPr id="882" name="Obdélník 881">
              <a:extLst>
                <a:ext uri="{FF2B5EF4-FFF2-40B4-BE49-F238E27FC236}">
                  <a16:creationId xmlns:a16="http://schemas.microsoft.com/office/drawing/2014/main" id="{132D0446-F12C-C1E1-6155-CFC6E7EDD893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83" name="Blesk 882">
              <a:extLst>
                <a:ext uri="{FF2B5EF4-FFF2-40B4-BE49-F238E27FC236}">
                  <a16:creationId xmlns:a16="http://schemas.microsoft.com/office/drawing/2014/main" id="{234E46CA-652B-533C-00E9-A43D605CE0A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84" name="Skupina 883">
            <a:extLst>
              <a:ext uri="{FF2B5EF4-FFF2-40B4-BE49-F238E27FC236}">
                <a16:creationId xmlns:a16="http://schemas.microsoft.com/office/drawing/2014/main" id="{9B6902FC-B0BD-BAA7-D27B-83955739C571}"/>
              </a:ext>
            </a:extLst>
          </p:cNvPr>
          <p:cNvGrpSpPr/>
          <p:nvPr/>
        </p:nvGrpSpPr>
        <p:grpSpPr>
          <a:xfrm>
            <a:off x="4068559" y="1216265"/>
            <a:ext cx="197483" cy="288926"/>
            <a:chOff x="0" y="0"/>
            <a:chExt cx="318583" cy="522514"/>
          </a:xfrm>
        </p:grpSpPr>
        <p:sp>
          <p:nvSpPr>
            <p:cNvPr id="885" name="Obdélník 884">
              <a:extLst>
                <a:ext uri="{FF2B5EF4-FFF2-40B4-BE49-F238E27FC236}">
                  <a16:creationId xmlns:a16="http://schemas.microsoft.com/office/drawing/2014/main" id="{CA79593E-D5A5-A08C-F31F-051C0125374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86" name="Blesk 885">
              <a:extLst>
                <a:ext uri="{FF2B5EF4-FFF2-40B4-BE49-F238E27FC236}">
                  <a16:creationId xmlns:a16="http://schemas.microsoft.com/office/drawing/2014/main" id="{DE2307F5-2F4D-9FEC-4F53-1C24BD0095C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87" name="Skupina 886">
            <a:extLst>
              <a:ext uri="{FF2B5EF4-FFF2-40B4-BE49-F238E27FC236}">
                <a16:creationId xmlns:a16="http://schemas.microsoft.com/office/drawing/2014/main" id="{4D467215-6116-0AEA-CC3C-A5F0322D7E16}"/>
              </a:ext>
            </a:extLst>
          </p:cNvPr>
          <p:cNvGrpSpPr/>
          <p:nvPr/>
        </p:nvGrpSpPr>
        <p:grpSpPr>
          <a:xfrm>
            <a:off x="3716341" y="1246998"/>
            <a:ext cx="197483" cy="288926"/>
            <a:chOff x="0" y="0"/>
            <a:chExt cx="318583" cy="522514"/>
          </a:xfrm>
        </p:grpSpPr>
        <p:sp>
          <p:nvSpPr>
            <p:cNvPr id="888" name="Obdélník 887">
              <a:extLst>
                <a:ext uri="{FF2B5EF4-FFF2-40B4-BE49-F238E27FC236}">
                  <a16:creationId xmlns:a16="http://schemas.microsoft.com/office/drawing/2014/main" id="{6E664C94-016E-7D84-01BB-8E7C56041A2D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89" name="Blesk 888">
              <a:extLst>
                <a:ext uri="{FF2B5EF4-FFF2-40B4-BE49-F238E27FC236}">
                  <a16:creationId xmlns:a16="http://schemas.microsoft.com/office/drawing/2014/main" id="{1632ADDF-1918-E83B-C56D-7E7761A7ACB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90" name="Skupina 889">
            <a:extLst>
              <a:ext uri="{FF2B5EF4-FFF2-40B4-BE49-F238E27FC236}">
                <a16:creationId xmlns:a16="http://schemas.microsoft.com/office/drawing/2014/main" id="{EC25A8F3-D076-E741-06FE-9F01928DF032}"/>
              </a:ext>
            </a:extLst>
          </p:cNvPr>
          <p:cNvGrpSpPr/>
          <p:nvPr/>
        </p:nvGrpSpPr>
        <p:grpSpPr>
          <a:xfrm>
            <a:off x="3886101" y="1199705"/>
            <a:ext cx="197483" cy="288926"/>
            <a:chOff x="0" y="0"/>
            <a:chExt cx="318583" cy="522514"/>
          </a:xfrm>
        </p:grpSpPr>
        <p:sp>
          <p:nvSpPr>
            <p:cNvPr id="891" name="Obdélník 890">
              <a:extLst>
                <a:ext uri="{FF2B5EF4-FFF2-40B4-BE49-F238E27FC236}">
                  <a16:creationId xmlns:a16="http://schemas.microsoft.com/office/drawing/2014/main" id="{27FF511D-43A6-0A87-4693-ACAB2472E53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92" name="Blesk 891">
              <a:extLst>
                <a:ext uri="{FF2B5EF4-FFF2-40B4-BE49-F238E27FC236}">
                  <a16:creationId xmlns:a16="http://schemas.microsoft.com/office/drawing/2014/main" id="{5AE7E899-4A17-ABE9-AE0D-BC3D655C250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94" name="Skupina 893">
            <a:extLst>
              <a:ext uri="{FF2B5EF4-FFF2-40B4-BE49-F238E27FC236}">
                <a16:creationId xmlns:a16="http://schemas.microsoft.com/office/drawing/2014/main" id="{B735E2B4-2597-0ABE-2492-DF017EDB1904}"/>
              </a:ext>
            </a:extLst>
          </p:cNvPr>
          <p:cNvGrpSpPr/>
          <p:nvPr/>
        </p:nvGrpSpPr>
        <p:grpSpPr>
          <a:xfrm>
            <a:off x="4314942" y="1234278"/>
            <a:ext cx="197483" cy="288926"/>
            <a:chOff x="0" y="0"/>
            <a:chExt cx="318583" cy="522514"/>
          </a:xfrm>
        </p:grpSpPr>
        <p:sp>
          <p:nvSpPr>
            <p:cNvPr id="895" name="Obdélník 894">
              <a:extLst>
                <a:ext uri="{FF2B5EF4-FFF2-40B4-BE49-F238E27FC236}">
                  <a16:creationId xmlns:a16="http://schemas.microsoft.com/office/drawing/2014/main" id="{86894550-1BD5-D478-6EF2-D4B9ECCA4B7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96" name="Blesk 895">
              <a:extLst>
                <a:ext uri="{FF2B5EF4-FFF2-40B4-BE49-F238E27FC236}">
                  <a16:creationId xmlns:a16="http://schemas.microsoft.com/office/drawing/2014/main" id="{D8A747AF-94E6-4DA3-45F4-FA7E4B34644A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97" name="Skupina 896">
            <a:extLst>
              <a:ext uri="{FF2B5EF4-FFF2-40B4-BE49-F238E27FC236}">
                <a16:creationId xmlns:a16="http://schemas.microsoft.com/office/drawing/2014/main" id="{FA33CC74-D949-6F96-EA33-391A3F24A0ED}"/>
              </a:ext>
            </a:extLst>
          </p:cNvPr>
          <p:cNvGrpSpPr/>
          <p:nvPr/>
        </p:nvGrpSpPr>
        <p:grpSpPr>
          <a:xfrm>
            <a:off x="4551153" y="1243586"/>
            <a:ext cx="197483" cy="288926"/>
            <a:chOff x="0" y="0"/>
            <a:chExt cx="318583" cy="522514"/>
          </a:xfrm>
        </p:grpSpPr>
        <p:sp>
          <p:nvSpPr>
            <p:cNvPr id="898" name="Obdélník 897">
              <a:extLst>
                <a:ext uri="{FF2B5EF4-FFF2-40B4-BE49-F238E27FC236}">
                  <a16:creationId xmlns:a16="http://schemas.microsoft.com/office/drawing/2014/main" id="{904188DF-6548-F4F7-14F0-0C63160A525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99" name="Blesk 898">
              <a:extLst>
                <a:ext uri="{FF2B5EF4-FFF2-40B4-BE49-F238E27FC236}">
                  <a16:creationId xmlns:a16="http://schemas.microsoft.com/office/drawing/2014/main" id="{C8FC45D0-E24A-3714-C64A-142ECB2988D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00" name="Skupina 899">
            <a:extLst>
              <a:ext uri="{FF2B5EF4-FFF2-40B4-BE49-F238E27FC236}">
                <a16:creationId xmlns:a16="http://schemas.microsoft.com/office/drawing/2014/main" id="{362C1C11-1DA2-888F-69EB-71D4F29992F7}"/>
              </a:ext>
            </a:extLst>
          </p:cNvPr>
          <p:cNvGrpSpPr/>
          <p:nvPr/>
        </p:nvGrpSpPr>
        <p:grpSpPr>
          <a:xfrm>
            <a:off x="3783838" y="860463"/>
            <a:ext cx="197483" cy="288926"/>
            <a:chOff x="0" y="0"/>
            <a:chExt cx="318583" cy="522514"/>
          </a:xfrm>
        </p:grpSpPr>
        <p:sp>
          <p:nvSpPr>
            <p:cNvPr id="901" name="Obdélník 900">
              <a:extLst>
                <a:ext uri="{FF2B5EF4-FFF2-40B4-BE49-F238E27FC236}">
                  <a16:creationId xmlns:a16="http://schemas.microsoft.com/office/drawing/2014/main" id="{3123FB0A-F4F8-2F3D-A707-4FF440F4FEF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02" name="Blesk 901">
              <a:extLst>
                <a:ext uri="{FF2B5EF4-FFF2-40B4-BE49-F238E27FC236}">
                  <a16:creationId xmlns:a16="http://schemas.microsoft.com/office/drawing/2014/main" id="{5198C19F-A136-F741-3EE4-68D0912C027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03" name="Skupina 902">
            <a:extLst>
              <a:ext uri="{FF2B5EF4-FFF2-40B4-BE49-F238E27FC236}">
                <a16:creationId xmlns:a16="http://schemas.microsoft.com/office/drawing/2014/main" id="{063598ED-0618-CF4E-952B-1BA89C6FA607}"/>
              </a:ext>
            </a:extLst>
          </p:cNvPr>
          <p:cNvGrpSpPr/>
          <p:nvPr/>
        </p:nvGrpSpPr>
        <p:grpSpPr>
          <a:xfrm>
            <a:off x="4232246" y="865822"/>
            <a:ext cx="197483" cy="288926"/>
            <a:chOff x="0" y="0"/>
            <a:chExt cx="318583" cy="522514"/>
          </a:xfrm>
        </p:grpSpPr>
        <p:sp>
          <p:nvSpPr>
            <p:cNvPr id="904" name="Obdélník 903">
              <a:extLst>
                <a:ext uri="{FF2B5EF4-FFF2-40B4-BE49-F238E27FC236}">
                  <a16:creationId xmlns:a16="http://schemas.microsoft.com/office/drawing/2014/main" id="{554BC85B-760C-8414-D73F-6DF0AA48A7C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05" name="Blesk 904">
              <a:extLst>
                <a:ext uri="{FF2B5EF4-FFF2-40B4-BE49-F238E27FC236}">
                  <a16:creationId xmlns:a16="http://schemas.microsoft.com/office/drawing/2014/main" id="{11851865-1122-2884-3B1E-C3949C9BE5F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06" name="Skupina 905">
            <a:extLst>
              <a:ext uri="{FF2B5EF4-FFF2-40B4-BE49-F238E27FC236}">
                <a16:creationId xmlns:a16="http://schemas.microsoft.com/office/drawing/2014/main" id="{E81B4998-DFE9-E851-27F3-376DF86FE489}"/>
              </a:ext>
            </a:extLst>
          </p:cNvPr>
          <p:cNvGrpSpPr/>
          <p:nvPr/>
        </p:nvGrpSpPr>
        <p:grpSpPr>
          <a:xfrm>
            <a:off x="4027381" y="826310"/>
            <a:ext cx="197483" cy="288926"/>
            <a:chOff x="0" y="0"/>
            <a:chExt cx="318583" cy="522514"/>
          </a:xfrm>
        </p:grpSpPr>
        <p:sp>
          <p:nvSpPr>
            <p:cNvPr id="907" name="Obdélník 906">
              <a:extLst>
                <a:ext uri="{FF2B5EF4-FFF2-40B4-BE49-F238E27FC236}">
                  <a16:creationId xmlns:a16="http://schemas.microsoft.com/office/drawing/2014/main" id="{55C13B87-C60A-22DF-5145-0F1FDA49FCB3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08" name="Blesk 907">
              <a:extLst>
                <a:ext uri="{FF2B5EF4-FFF2-40B4-BE49-F238E27FC236}">
                  <a16:creationId xmlns:a16="http://schemas.microsoft.com/office/drawing/2014/main" id="{26BEAB16-0368-FEC7-6F02-8CF81706D41F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09" name="Skupina 908">
            <a:extLst>
              <a:ext uri="{FF2B5EF4-FFF2-40B4-BE49-F238E27FC236}">
                <a16:creationId xmlns:a16="http://schemas.microsoft.com/office/drawing/2014/main" id="{70DA0084-07D9-8305-5B8A-05B1BBC0ACD5}"/>
              </a:ext>
            </a:extLst>
          </p:cNvPr>
          <p:cNvGrpSpPr/>
          <p:nvPr/>
        </p:nvGrpSpPr>
        <p:grpSpPr>
          <a:xfrm>
            <a:off x="186839" y="1461463"/>
            <a:ext cx="197483" cy="288926"/>
            <a:chOff x="0" y="0"/>
            <a:chExt cx="318583" cy="522514"/>
          </a:xfrm>
        </p:grpSpPr>
        <p:sp>
          <p:nvSpPr>
            <p:cNvPr id="910" name="Obdélník 909">
              <a:extLst>
                <a:ext uri="{FF2B5EF4-FFF2-40B4-BE49-F238E27FC236}">
                  <a16:creationId xmlns:a16="http://schemas.microsoft.com/office/drawing/2014/main" id="{63181DE4-5EF2-7DEF-146D-A837224E323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11" name="Blesk 910">
              <a:extLst>
                <a:ext uri="{FF2B5EF4-FFF2-40B4-BE49-F238E27FC236}">
                  <a16:creationId xmlns:a16="http://schemas.microsoft.com/office/drawing/2014/main" id="{6AAC3625-E55D-C973-841D-5AAF9D68672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12" name="Skupina 911">
            <a:extLst>
              <a:ext uri="{FF2B5EF4-FFF2-40B4-BE49-F238E27FC236}">
                <a16:creationId xmlns:a16="http://schemas.microsoft.com/office/drawing/2014/main" id="{43B454FE-3204-CB00-825F-3A2E27C76129}"/>
              </a:ext>
            </a:extLst>
          </p:cNvPr>
          <p:cNvGrpSpPr/>
          <p:nvPr/>
        </p:nvGrpSpPr>
        <p:grpSpPr>
          <a:xfrm>
            <a:off x="-84" y="1343372"/>
            <a:ext cx="197483" cy="288926"/>
            <a:chOff x="0" y="0"/>
            <a:chExt cx="318583" cy="522514"/>
          </a:xfrm>
        </p:grpSpPr>
        <p:sp>
          <p:nvSpPr>
            <p:cNvPr id="913" name="Obdélník 912">
              <a:extLst>
                <a:ext uri="{FF2B5EF4-FFF2-40B4-BE49-F238E27FC236}">
                  <a16:creationId xmlns:a16="http://schemas.microsoft.com/office/drawing/2014/main" id="{6E879DF5-D83E-8D4C-1603-3006F5BE366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14" name="Blesk 913">
              <a:extLst>
                <a:ext uri="{FF2B5EF4-FFF2-40B4-BE49-F238E27FC236}">
                  <a16:creationId xmlns:a16="http://schemas.microsoft.com/office/drawing/2014/main" id="{E53830BF-1A9F-A35A-1788-37CDC461729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33" name="Skupina 532">
            <a:extLst>
              <a:ext uri="{FF2B5EF4-FFF2-40B4-BE49-F238E27FC236}">
                <a16:creationId xmlns:a16="http://schemas.microsoft.com/office/drawing/2014/main" id="{765496A8-C72C-AC77-F6CE-476214CCCB17}"/>
              </a:ext>
            </a:extLst>
          </p:cNvPr>
          <p:cNvGrpSpPr/>
          <p:nvPr/>
        </p:nvGrpSpPr>
        <p:grpSpPr>
          <a:xfrm>
            <a:off x="4445198" y="820035"/>
            <a:ext cx="197483" cy="288926"/>
            <a:chOff x="0" y="0"/>
            <a:chExt cx="318583" cy="522514"/>
          </a:xfrm>
        </p:grpSpPr>
        <p:sp>
          <p:nvSpPr>
            <p:cNvPr id="534" name="Obdélník 533">
              <a:extLst>
                <a:ext uri="{FF2B5EF4-FFF2-40B4-BE49-F238E27FC236}">
                  <a16:creationId xmlns:a16="http://schemas.microsoft.com/office/drawing/2014/main" id="{4095AD20-8E7B-47EF-8DBD-D506B8C616B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25" name="Blesk 824">
              <a:extLst>
                <a:ext uri="{FF2B5EF4-FFF2-40B4-BE49-F238E27FC236}">
                  <a16:creationId xmlns:a16="http://schemas.microsoft.com/office/drawing/2014/main" id="{126352E8-9A83-2B24-F5DA-DEBCE186C70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31" name="Skupina 830">
            <a:extLst>
              <a:ext uri="{FF2B5EF4-FFF2-40B4-BE49-F238E27FC236}">
                <a16:creationId xmlns:a16="http://schemas.microsoft.com/office/drawing/2014/main" id="{F1A307D6-1DC6-93B9-A868-DB671352C46E}"/>
              </a:ext>
            </a:extLst>
          </p:cNvPr>
          <p:cNvGrpSpPr/>
          <p:nvPr/>
        </p:nvGrpSpPr>
        <p:grpSpPr>
          <a:xfrm>
            <a:off x="4719756" y="870992"/>
            <a:ext cx="197483" cy="288926"/>
            <a:chOff x="0" y="0"/>
            <a:chExt cx="318583" cy="522514"/>
          </a:xfrm>
        </p:grpSpPr>
        <p:sp>
          <p:nvSpPr>
            <p:cNvPr id="832" name="Obdélník 831">
              <a:extLst>
                <a:ext uri="{FF2B5EF4-FFF2-40B4-BE49-F238E27FC236}">
                  <a16:creationId xmlns:a16="http://schemas.microsoft.com/office/drawing/2014/main" id="{02A11F35-6C99-68EB-84A4-0AA62090DC23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33" name="Blesk 832">
              <a:extLst>
                <a:ext uri="{FF2B5EF4-FFF2-40B4-BE49-F238E27FC236}">
                  <a16:creationId xmlns:a16="http://schemas.microsoft.com/office/drawing/2014/main" id="{A45CBB2D-5A92-A934-D630-DED76F4AA5A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834" name="Skupina 833">
            <a:extLst>
              <a:ext uri="{FF2B5EF4-FFF2-40B4-BE49-F238E27FC236}">
                <a16:creationId xmlns:a16="http://schemas.microsoft.com/office/drawing/2014/main" id="{02685C83-49CF-7209-0AC9-E6F18B05F00A}"/>
              </a:ext>
            </a:extLst>
          </p:cNvPr>
          <p:cNvGrpSpPr/>
          <p:nvPr/>
        </p:nvGrpSpPr>
        <p:grpSpPr>
          <a:xfrm>
            <a:off x="4685811" y="1318280"/>
            <a:ext cx="197483" cy="288926"/>
            <a:chOff x="0" y="0"/>
            <a:chExt cx="318583" cy="522514"/>
          </a:xfrm>
        </p:grpSpPr>
        <p:sp>
          <p:nvSpPr>
            <p:cNvPr id="835" name="Obdélník 834">
              <a:extLst>
                <a:ext uri="{FF2B5EF4-FFF2-40B4-BE49-F238E27FC236}">
                  <a16:creationId xmlns:a16="http://schemas.microsoft.com/office/drawing/2014/main" id="{C28DCF89-2CFF-C495-FBBB-16D75AC7325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93" name="Blesk 892">
              <a:extLst>
                <a:ext uri="{FF2B5EF4-FFF2-40B4-BE49-F238E27FC236}">
                  <a16:creationId xmlns:a16="http://schemas.microsoft.com/office/drawing/2014/main" id="{C53BDF6A-C284-B3AA-BBEA-FAFDDB1B379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15" name="Skupina 914">
            <a:extLst>
              <a:ext uri="{FF2B5EF4-FFF2-40B4-BE49-F238E27FC236}">
                <a16:creationId xmlns:a16="http://schemas.microsoft.com/office/drawing/2014/main" id="{60E9A5F5-A2C9-1B45-01AA-E70AB789FD4D}"/>
              </a:ext>
            </a:extLst>
          </p:cNvPr>
          <p:cNvGrpSpPr/>
          <p:nvPr/>
        </p:nvGrpSpPr>
        <p:grpSpPr>
          <a:xfrm>
            <a:off x="4961710" y="1405701"/>
            <a:ext cx="197483" cy="288926"/>
            <a:chOff x="0" y="0"/>
            <a:chExt cx="318583" cy="522514"/>
          </a:xfrm>
        </p:grpSpPr>
        <p:sp>
          <p:nvSpPr>
            <p:cNvPr id="916" name="Obdélník 915">
              <a:extLst>
                <a:ext uri="{FF2B5EF4-FFF2-40B4-BE49-F238E27FC236}">
                  <a16:creationId xmlns:a16="http://schemas.microsoft.com/office/drawing/2014/main" id="{3F1251E4-23B0-4762-4C93-0B73BC900C0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17" name="Blesk 916">
              <a:extLst>
                <a:ext uri="{FF2B5EF4-FFF2-40B4-BE49-F238E27FC236}">
                  <a16:creationId xmlns:a16="http://schemas.microsoft.com/office/drawing/2014/main" id="{64FCF2B4-2E9A-E7FF-37F7-CFBC25EC7CE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18" name="Skupina 917">
            <a:extLst>
              <a:ext uri="{FF2B5EF4-FFF2-40B4-BE49-F238E27FC236}">
                <a16:creationId xmlns:a16="http://schemas.microsoft.com/office/drawing/2014/main" id="{37394F7F-1D35-19CA-AE94-F1CFFFCD198A}"/>
              </a:ext>
            </a:extLst>
          </p:cNvPr>
          <p:cNvGrpSpPr/>
          <p:nvPr/>
        </p:nvGrpSpPr>
        <p:grpSpPr>
          <a:xfrm>
            <a:off x="4901168" y="784481"/>
            <a:ext cx="197483" cy="288926"/>
            <a:chOff x="0" y="0"/>
            <a:chExt cx="318583" cy="522514"/>
          </a:xfrm>
        </p:grpSpPr>
        <p:sp>
          <p:nvSpPr>
            <p:cNvPr id="919" name="Obdélník 918">
              <a:extLst>
                <a:ext uri="{FF2B5EF4-FFF2-40B4-BE49-F238E27FC236}">
                  <a16:creationId xmlns:a16="http://schemas.microsoft.com/office/drawing/2014/main" id="{40775B2A-7D33-2DAF-DD82-EF41A5B09DB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20" name="Blesk 919">
              <a:extLst>
                <a:ext uri="{FF2B5EF4-FFF2-40B4-BE49-F238E27FC236}">
                  <a16:creationId xmlns:a16="http://schemas.microsoft.com/office/drawing/2014/main" id="{D2939E00-5FAA-F59D-4DA5-04C8829D072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21" name="Skupina 920">
            <a:extLst>
              <a:ext uri="{FF2B5EF4-FFF2-40B4-BE49-F238E27FC236}">
                <a16:creationId xmlns:a16="http://schemas.microsoft.com/office/drawing/2014/main" id="{3B7E1ADF-6CA9-D295-0207-349D859AC2A2}"/>
              </a:ext>
            </a:extLst>
          </p:cNvPr>
          <p:cNvGrpSpPr/>
          <p:nvPr/>
        </p:nvGrpSpPr>
        <p:grpSpPr>
          <a:xfrm>
            <a:off x="5071827" y="871926"/>
            <a:ext cx="197483" cy="288926"/>
            <a:chOff x="0" y="0"/>
            <a:chExt cx="318583" cy="522514"/>
          </a:xfrm>
        </p:grpSpPr>
        <p:sp>
          <p:nvSpPr>
            <p:cNvPr id="922" name="Obdélník 921">
              <a:extLst>
                <a:ext uri="{FF2B5EF4-FFF2-40B4-BE49-F238E27FC236}">
                  <a16:creationId xmlns:a16="http://schemas.microsoft.com/office/drawing/2014/main" id="{71F58CCC-7C49-0AC2-7DB4-B0BBF8E6121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23" name="Blesk 922">
              <a:extLst>
                <a:ext uri="{FF2B5EF4-FFF2-40B4-BE49-F238E27FC236}">
                  <a16:creationId xmlns:a16="http://schemas.microsoft.com/office/drawing/2014/main" id="{1296D206-C940-8807-6C9C-03A479A7804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24" name="Skupina 923">
            <a:extLst>
              <a:ext uri="{FF2B5EF4-FFF2-40B4-BE49-F238E27FC236}">
                <a16:creationId xmlns:a16="http://schemas.microsoft.com/office/drawing/2014/main" id="{E0AACA49-EC36-5685-390C-A231B0498BF1}"/>
              </a:ext>
            </a:extLst>
          </p:cNvPr>
          <p:cNvGrpSpPr/>
          <p:nvPr/>
        </p:nvGrpSpPr>
        <p:grpSpPr>
          <a:xfrm>
            <a:off x="5289278" y="879062"/>
            <a:ext cx="197483" cy="288926"/>
            <a:chOff x="0" y="0"/>
            <a:chExt cx="318583" cy="522514"/>
          </a:xfrm>
        </p:grpSpPr>
        <p:sp>
          <p:nvSpPr>
            <p:cNvPr id="925" name="Obdélník 924">
              <a:extLst>
                <a:ext uri="{FF2B5EF4-FFF2-40B4-BE49-F238E27FC236}">
                  <a16:creationId xmlns:a16="http://schemas.microsoft.com/office/drawing/2014/main" id="{8A03743E-1DDE-AF8A-8F09-67C31A68B30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26" name="Blesk 925">
              <a:extLst>
                <a:ext uri="{FF2B5EF4-FFF2-40B4-BE49-F238E27FC236}">
                  <a16:creationId xmlns:a16="http://schemas.microsoft.com/office/drawing/2014/main" id="{F1511F6C-DEC7-9BDC-2665-1DA4ADE4A00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27" name="Skupina 926">
            <a:extLst>
              <a:ext uri="{FF2B5EF4-FFF2-40B4-BE49-F238E27FC236}">
                <a16:creationId xmlns:a16="http://schemas.microsoft.com/office/drawing/2014/main" id="{67D4256E-FA3A-E640-FBCE-FB4EFEB3807F}"/>
              </a:ext>
            </a:extLst>
          </p:cNvPr>
          <p:cNvGrpSpPr/>
          <p:nvPr/>
        </p:nvGrpSpPr>
        <p:grpSpPr>
          <a:xfrm>
            <a:off x="5116598" y="1319342"/>
            <a:ext cx="197483" cy="288926"/>
            <a:chOff x="0" y="0"/>
            <a:chExt cx="318583" cy="522514"/>
          </a:xfrm>
        </p:grpSpPr>
        <p:sp>
          <p:nvSpPr>
            <p:cNvPr id="928" name="Obdélník 927">
              <a:extLst>
                <a:ext uri="{FF2B5EF4-FFF2-40B4-BE49-F238E27FC236}">
                  <a16:creationId xmlns:a16="http://schemas.microsoft.com/office/drawing/2014/main" id="{6428FBC0-70F2-2600-27CF-08DBD63A3CCD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29" name="Blesk 928">
              <a:extLst>
                <a:ext uri="{FF2B5EF4-FFF2-40B4-BE49-F238E27FC236}">
                  <a16:creationId xmlns:a16="http://schemas.microsoft.com/office/drawing/2014/main" id="{74DD2D91-A02D-AB09-CBA9-4764BD9B3F2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30" name="Skupina 929">
            <a:extLst>
              <a:ext uri="{FF2B5EF4-FFF2-40B4-BE49-F238E27FC236}">
                <a16:creationId xmlns:a16="http://schemas.microsoft.com/office/drawing/2014/main" id="{E9B5A593-AD2F-4382-7440-A90582BF0C3C}"/>
              </a:ext>
            </a:extLst>
          </p:cNvPr>
          <p:cNvGrpSpPr/>
          <p:nvPr/>
        </p:nvGrpSpPr>
        <p:grpSpPr>
          <a:xfrm>
            <a:off x="5324426" y="1415899"/>
            <a:ext cx="197483" cy="288926"/>
            <a:chOff x="0" y="0"/>
            <a:chExt cx="318583" cy="522514"/>
          </a:xfrm>
        </p:grpSpPr>
        <p:sp>
          <p:nvSpPr>
            <p:cNvPr id="931" name="Obdélník 930">
              <a:extLst>
                <a:ext uri="{FF2B5EF4-FFF2-40B4-BE49-F238E27FC236}">
                  <a16:creationId xmlns:a16="http://schemas.microsoft.com/office/drawing/2014/main" id="{1B5DBDBF-DAF9-36D6-36E5-6EF7330AE06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32" name="Blesk 931">
              <a:extLst>
                <a:ext uri="{FF2B5EF4-FFF2-40B4-BE49-F238E27FC236}">
                  <a16:creationId xmlns:a16="http://schemas.microsoft.com/office/drawing/2014/main" id="{800A797B-2769-ABAF-5A48-4C95A4F6664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33" name="Skupina 932">
            <a:extLst>
              <a:ext uri="{FF2B5EF4-FFF2-40B4-BE49-F238E27FC236}">
                <a16:creationId xmlns:a16="http://schemas.microsoft.com/office/drawing/2014/main" id="{C42103AE-015A-199D-460F-9EB22F61010B}"/>
              </a:ext>
            </a:extLst>
          </p:cNvPr>
          <p:cNvGrpSpPr/>
          <p:nvPr/>
        </p:nvGrpSpPr>
        <p:grpSpPr>
          <a:xfrm>
            <a:off x="5469715" y="1234117"/>
            <a:ext cx="197483" cy="288926"/>
            <a:chOff x="0" y="0"/>
            <a:chExt cx="318583" cy="522514"/>
          </a:xfrm>
        </p:grpSpPr>
        <p:sp>
          <p:nvSpPr>
            <p:cNvPr id="934" name="Obdélník 933">
              <a:extLst>
                <a:ext uri="{FF2B5EF4-FFF2-40B4-BE49-F238E27FC236}">
                  <a16:creationId xmlns:a16="http://schemas.microsoft.com/office/drawing/2014/main" id="{3FF80F63-7A4F-95B4-6744-A8C2CFDD111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35" name="Blesk 934">
              <a:extLst>
                <a:ext uri="{FF2B5EF4-FFF2-40B4-BE49-F238E27FC236}">
                  <a16:creationId xmlns:a16="http://schemas.microsoft.com/office/drawing/2014/main" id="{4A0D23FF-7F70-EF3D-B025-FBFC607CF83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36" name="Skupina 935">
            <a:extLst>
              <a:ext uri="{FF2B5EF4-FFF2-40B4-BE49-F238E27FC236}">
                <a16:creationId xmlns:a16="http://schemas.microsoft.com/office/drawing/2014/main" id="{3CBA48EA-0138-DA91-B507-713A6A31D5F1}"/>
              </a:ext>
            </a:extLst>
          </p:cNvPr>
          <p:cNvGrpSpPr/>
          <p:nvPr/>
        </p:nvGrpSpPr>
        <p:grpSpPr>
          <a:xfrm>
            <a:off x="5581979" y="1396273"/>
            <a:ext cx="197483" cy="288926"/>
            <a:chOff x="0" y="0"/>
            <a:chExt cx="318583" cy="522514"/>
          </a:xfrm>
        </p:grpSpPr>
        <p:sp>
          <p:nvSpPr>
            <p:cNvPr id="937" name="Obdélník 936">
              <a:extLst>
                <a:ext uri="{FF2B5EF4-FFF2-40B4-BE49-F238E27FC236}">
                  <a16:creationId xmlns:a16="http://schemas.microsoft.com/office/drawing/2014/main" id="{BF265198-2C1D-6F21-D5E3-2C3D5F88667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38" name="Blesk 937">
              <a:extLst>
                <a:ext uri="{FF2B5EF4-FFF2-40B4-BE49-F238E27FC236}">
                  <a16:creationId xmlns:a16="http://schemas.microsoft.com/office/drawing/2014/main" id="{4A4070FF-659D-5F47-2274-C1A929168C6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40" name="Skupina 939">
            <a:extLst>
              <a:ext uri="{FF2B5EF4-FFF2-40B4-BE49-F238E27FC236}">
                <a16:creationId xmlns:a16="http://schemas.microsoft.com/office/drawing/2014/main" id="{F231128A-E70F-B4CF-8E5F-6FFCC2C17D5A}"/>
              </a:ext>
            </a:extLst>
          </p:cNvPr>
          <p:cNvGrpSpPr/>
          <p:nvPr/>
        </p:nvGrpSpPr>
        <p:grpSpPr>
          <a:xfrm>
            <a:off x="5752032" y="1332996"/>
            <a:ext cx="197483" cy="288926"/>
            <a:chOff x="0" y="0"/>
            <a:chExt cx="318583" cy="522514"/>
          </a:xfrm>
        </p:grpSpPr>
        <p:sp>
          <p:nvSpPr>
            <p:cNvPr id="941" name="Obdélník 940">
              <a:extLst>
                <a:ext uri="{FF2B5EF4-FFF2-40B4-BE49-F238E27FC236}">
                  <a16:creationId xmlns:a16="http://schemas.microsoft.com/office/drawing/2014/main" id="{5AB58F70-45A5-0E11-9721-EAEAC73DEE1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42" name="Blesk 941">
              <a:extLst>
                <a:ext uri="{FF2B5EF4-FFF2-40B4-BE49-F238E27FC236}">
                  <a16:creationId xmlns:a16="http://schemas.microsoft.com/office/drawing/2014/main" id="{20E5D8A4-C7FD-62E4-8B96-D4F71A95291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43" name="Skupina 942">
            <a:extLst>
              <a:ext uri="{FF2B5EF4-FFF2-40B4-BE49-F238E27FC236}">
                <a16:creationId xmlns:a16="http://schemas.microsoft.com/office/drawing/2014/main" id="{348A0992-9A72-701A-FBB0-4E291E7EE2A5}"/>
              </a:ext>
            </a:extLst>
          </p:cNvPr>
          <p:cNvGrpSpPr/>
          <p:nvPr/>
        </p:nvGrpSpPr>
        <p:grpSpPr>
          <a:xfrm>
            <a:off x="5916608" y="1358848"/>
            <a:ext cx="197483" cy="288926"/>
            <a:chOff x="0" y="0"/>
            <a:chExt cx="318583" cy="522514"/>
          </a:xfrm>
        </p:grpSpPr>
        <p:sp>
          <p:nvSpPr>
            <p:cNvPr id="944" name="Obdélník 943">
              <a:extLst>
                <a:ext uri="{FF2B5EF4-FFF2-40B4-BE49-F238E27FC236}">
                  <a16:creationId xmlns:a16="http://schemas.microsoft.com/office/drawing/2014/main" id="{00132DA8-B90E-3B2B-ECDA-667ECABA53A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45" name="Blesk 944">
              <a:extLst>
                <a:ext uri="{FF2B5EF4-FFF2-40B4-BE49-F238E27FC236}">
                  <a16:creationId xmlns:a16="http://schemas.microsoft.com/office/drawing/2014/main" id="{6F7F0F71-10FC-F6F7-0BC3-64EB2E2DD92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46" name="Skupina 945">
            <a:extLst>
              <a:ext uri="{FF2B5EF4-FFF2-40B4-BE49-F238E27FC236}">
                <a16:creationId xmlns:a16="http://schemas.microsoft.com/office/drawing/2014/main" id="{8C5E9EF5-AE94-4ABC-B71E-F5B8FD972923}"/>
              </a:ext>
            </a:extLst>
          </p:cNvPr>
          <p:cNvGrpSpPr/>
          <p:nvPr/>
        </p:nvGrpSpPr>
        <p:grpSpPr>
          <a:xfrm>
            <a:off x="5529414" y="867487"/>
            <a:ext cx="197483" cy="288926"/>
            <a:chOff x="0" y="0"/>
            <a:chExt cx="318583" cy="522514"/>
          </a:xfrm>
        </p:grpSpPr>
        <p:sp>
          <p:nvSpPr>
            <p:cNvPr id="947" name="Obdélník 946">
              <a:extLst>
                <a:ext uri="{FF2B5EF4-FFF2-40B4-BE49-F238E27FC236}">
                  <a16:creationId xmlns:a16="http://schemas.microsoft.com/office/drawing/2014/main" id="{10DEF421-4EE6-F1D0-EDDA-5971DE5331A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48" name="Blesk 947">
              <a:extLst>
                <a:ext uri="{FF2B5EF4-FFF2-40B4-BE49-F238E27FC236}">
                  <a16:creationId xmlns:a16="http://schemas.microsoft.com/office/drawing/2014/main" id="{7E564568-C439-C2D4-B30F-55ABAE0D610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949" name="Mrak 948">
            <a:extLst>
              <a:ext uri="{FF2B5EF4-FFF2-40B4-BE49-F238E27FC236}">
                <a16:creationId xmlns:a16="http://schemas.microsoft.com/office/drawing/2014/main" id="{248ED0F8-55C5-7C85-E85B-899AC18112FE}"/>
              </a:ext>
            </a:extLst>
          </p:cNvPr>
          <p:cNvSpPr/>
          <p:nvPr/>
        </p:nvSpPr>
        <p:spPr>
          <a:xfrm>
            <a:off x="7135880" y="876659"/>
            <a:ext cx="253453" cy="257639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983" name="Skupina 982">
            <a:extLst>
              <a:ext uri="{FF2B5EF4-FFF2-40B4-BE49-F238E27FC236}">
                <a16:creationId xmlns:a16="http://schemas.microsoft.com/office/drawing/2014/main" id="{3F1B3400-2963-39C2-A6E8-3D956D850000}"/>
              </a:ext>
            </a:extLst>
          </p:cNvPr>
          <p:cNvGrpSpPr/>
          <p:nvPr/>
        </p:nvGrpSpPr>
        <p:grpSpPr>
          <a:xfrm>
            <a:off x="6249148" y="1305709"/>
            <a:ext cx="197483" cy="288926"/>
            <a:chOff x="0" y="0"/>
            <a:chExt cx="318583" cy="522514"/>
          </a:xfrm>
        </p:grpSpPr>
        <p:sp>
          <p:nvSpPr>
            <p:cNvPr id="984" name="Obdélník 983">
              <a:extLst>
                <a:ext uri="{FF2B5EF4-FFF2-40B4-BE49-F238E27FC236}">
                  <a16:creationId xmlns:a16="http://schemas.microsoft.com/office/drawing/2014/main" id="{11E26CC2-AAA4-24DD-A123-B80392F7004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85" name="Blesk 984">
              <a:extLst>
                <a:ext uri="{FF2B5EF4-FFF2-40B4-BE49-F238E27FC236}">
                  <a16:creationId xmlns:a16="http://schemas.microsoft.com/office/drawing/2014/main" id="{AD7472AD-AE09-52EC-2D86-D4606834B9E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86" name="Skupina 985">
            <a:extLst>
              <a:ext uri="{FF2B5EF4-FFF2-40B4-BE49-F238E27FC236}">
                <a16:creationId xmlns:a16="http://schemas.microsoft.com/office/drawing/2014/main" id="{58A599A4-D63A-1A5D-6C2A-2FC7BD98322F}"/>
              </a:ext>
            </a:extLst>
          </p:cNvPr>
          <p:cNvGrpSpPr/>
          <p:nvPr/>
        </p:nvGrpSpPr>
        <p:grpSpPr>
          <a:xfrm>
            <a:off x="5784790" y="907736"/>
            <a:ext cx="197483" cy="288926"/>
            <a:chOff x="0" y="0"/>
            <a:chExt cx="318583" cy="522514"/>
          </a:xfrm>
        </p:grpSpPr>
        <p:sp>
          <p:nvSpPr>
            <p:cNvPr id="987" name="Obdélník 986">
              <a:extLst>
                <a:ext uri="{FF2B5EF4-FFF2-40B4-BE49-F238E27FC236}">
                  <a16:creationId xmlns:a16="http://schemas.microsoft.com/office/drawing/2014/main" id="{09448455-A571-00FA-2120-C363384EBDF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88" name="Blesk 987">
              <a:extLst>
                <a:ext uri="{FF2B5EF4-FFF2-40B4-BE49-F238E27FC236}">
                  <a16:creationId xmlns:a16="http://schemas.microsoft.com/office/drawing/2014/main" id="{9E55C18B-686C-568A-5308-441C7194C52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89" name="Skupina 988">
            <a:extLst>
              <a:ext uri="{FF2B5EF4-FFF2-40B4-BE49-F238E27FC236}">
                <a16:creationId xmlns:a16="http://schemas.microsoft.com/office/drawing/2014/main" id="{6E12413C-AD7F-B173-0CDE-EDBA0323D507}"/>
              </a:ext>
            </a:extLst>
          </p:cNvPr>
          <p:cNvGrpSpPr/>
          <p:nvPr/>
        </p:nvGrpSpPr>
        <p:grpSpPr>
          <a:xfrm>
            <a:off x="6001281" y="881911"/>
            <a:ext cx="197483" cy="288926"/>
            <a:chOff x="0" y="0"/>
            <a:chExt cx="318583" cy="522514"/>
          </a:xfrm>
        </p:grpSpPr>
        <p:sp>
          <p:nvSpPr>
            <p:cNvPr id="990" name="Obdélník 989">
              <a:extLst>
                <a:ext uri="{FF2B5EF4-FFF2-40B4-BE49-F238E27FC236}">
                  <a16:creationId xmlns:a16="http://schemas.microsoft.com/office/drawing/2014/main" id="{70C45F51-9DC1-36FE-7AC0-3D9CB964AE4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91" name="Blesk 990">
              <a:extLst>
                <a:ext uri="{FF2B5EF4-FFF2-40B4-BE49-F238E27FC236}">
                  <a16:creationId xmlns:a16="http://schemas.microsoft.com/office/drawing/2014/main" id="{EC6CB1CD-B0EF-2744-34D8-4853BD2E910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92" name="Skupina 991">
            <a:extLst>
              <a:ext uri="{FF2B5EF4-FFF2-40B4-BE49-F238E27FC236}">
                <a16:creationId xmlns:a16="http://schemas.microsoft.com/office/drawing/2014/main" id="{87810B51-C201-D8C3-906D-D9AE9248C523}"/>
              </a:ext>
            </a:extLst>
          </p:cNvPr>
          <p:cNvGrpSpPr/>
          <p:nvPr/>
        </p:nvGrpSpPr>
        <p:grpSpPr>
          <a:xfrm>
            <a:off x="6249702" y="863991"/>
            <a:ext cx="197483" cy="288926"/>
            <a:chOff x="0" y="0"/>
            <a:chExt cx="318583" cy="522514"/>
          </a:xfrm>
        </p:grpSpPr>
        <p:sp>
          <p:nvSpPr>
            <p:cNvPr id="993" name="Obdélník 992">
              <a:extLst>
                <a:ext uri="{FF2B5EF4-FFF2-40B4-BE49-F238E27FC236}">
                  <a16:creationId xmlns:a16="http://schemas.microsoft.com/office/drawing/2014/main" id="{C02F1956-222C-6E04-E6ED-FCB960E70B9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94" name="Blesk 993">
              <a:extLst>
                <a:ext uri="{FF2B5EF4-FFF2-40B4-BE49-F238E27FC236}">
                  <a16:creationId xmlns:a16="http://schemas.microsoft.com/office/drawing/2014/main" id="{6E04E87F-40C4-C434-9BB6-5AD1AB91010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95" name="Skupina 994">
            <a:extLst>
              <a:ext uri="{FF2B5EF4-FFF2-40B4-BE49-F238E27FC236}">
                <a16:creationId xmlns:a16="http://schemas.microsoft.com/office/drawing/2014/main" id="{7C01AF9B-6990-D7A1-E12E-700F955E1ACD}"/>
              </a:ext>
            </a:extLst>
          </p:cNvPr>
          <p:cNvGrpSpPr/>
          <p:nvPr/>
        </p:nvGrpSpPr>
        <p:grpSpPr>
          <a:xfrm>
            <a:off x="6069008" y="1511248"/>
            <a:ext cx="197483" cy="288926"/>
            <a:chOff x="0" y="0"/>
            <a:chExt cx="318583" cy="522514"/>
          </a:xfrm>
        </p:grpSpPr>
        <p:sp>
          <p:nvSpPr>
            <p:cNvPr id="996" name="Obdélník 995">
              <a:extLst>
                <a:ext uri="{FF2B5EF4-FFF2-40B4-BE49-F238E27FC236}">
                  <a16:creationId xmlns:a16="http://schemas.microsoft.com/office/drawing/2014/main" id="{2C598ED6-CBA4-25BA-2A0C-67E7F879D24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97" name="Blesk 996">
              <a:extLst>
                <a:ext uri="{FF2B5EF4-FFF2-40B4-BE49-F238E27FC236}">
                  <a16:creationId xmlns:a16="http://schemas.microsoft.com/office/drawing/2014/main" id="{2ECCF6F2-DE3D-D38A-A36D-607CFDB6E43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04" name="Skupina 1003">
            <a:extLst>
              <a:ext uri="{FF2B5EF4-FFF2-40B4-BE49-F238E27FC236}">
                <a16:creationId xmlns:a16="http://schemas.microsoft.com/office/drawing/2014/main" id="{4840ADA4-AF32-BF79-80C0-F6BD897BDF16}"/>
              </a:ext>
            </a:extLst>
          </p:cNvPr>
          <p:cNvGrpSpPr/>
          <p:nvPr/>
        </p:nvGrpSpPr>
        <p:grpSpPr>
          <a:xfrm>
            <a:off x="4919093" y="4379198"/>
            <a:ext cx="197483" cy="288926"/>
            <a:chOff x="0" y="0"/>
            <a:chExt cx="318583" cy="522514"/>
          </a:xfrm>
        </p:grpSpPr>
        <p:sp>
          <p:nvSpPr>
            <p:cNvPr id="1005" name="Obdélník 1004">
              <a:extLst>
                <a:ext uri="{FF2B5EF4-FFF2-40B4-BE49-F238E27FC236}">
                  <a16:creationId xmlns:a16="http://schemas.microsoft.com/office/drawing/2014/main" id="{273CE031-FD4E-330F-0F31-370BD05C28ED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06" name="Blesk 1005">
              <a:extLst>
                <a:ext uri="{FF2B5EF4-FFF2-40B4-BE49-F238E27FC236}">
                  <a16:creationId xmlns:a16="http://schemas.microsoft.com/office/drawing/2014/main" id="{414CF632-C184-DCC7-D1B5-DEBF67F5AC89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07" name="Skupina 1006">
            <a:extLst>
              <a:ext uri="{FF2B5EF4-FFF2-40B4-BE49-F238E27FC236}">
                <a16:creationId xmlns:a16="http://schemas.microsoft.com/office/drawing/2014/main" id="{1D4F75CB-03B8-E35D-5C76-B0604A9759F0}"/>
              </a:ext>
            </a:extLst>
          </p:cNvPr>
          <p:cNvGrpSpPr/>
          <p:nvPr/>
        </p:nvGrpSpPr>
        <p:grpSpPr>
          <a:xfrm>
            <a:off x="5079384" y="4472186"/>
            <a:ext cx="197483" cy="288926"/>
            <a:chOff x="0" y="0"/>
            <a:chExt cx="318583" cy="522514"/>
          </a:xfrm>
        </p:grpSpPr>
        <p:sp>
          <p:nvSpPr>
            <p:cNvPr id="1008" name="Obdélník 1007">
              <a:extLst>
                <a:ext uri="{FF2B5EF4-FFF2-40B4-BE49-F238E27FC236}">
                  <a16:creationId xmlns:a16="http://schemas.microsoft.com/office/drawing/2014/main" id="{06FFAF96-24B8-1C26-94C4-1C47D09EF55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09" name="Blesk 1008">
              <a:extLst>
                <a:ext uri="{FF2B5EF4-FFF2-40B4-BE49-F238E27FC236}">
                  <a16:creationId xmlns:a16="http://schemas.microsoft.com/office/drawing/2014/main" id="{4EB856B7-923C-0575-9639-FC32B8C8FD0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12" name="Skupina 1011">
            <a:extLst>
              <a:ext uri="{FF2B5EF4-FFF2-40B4-BE49-F238E27FC236}">
                <a16:creationId xmlns:a16="http://schemas.microsoft.com/office/drawing/2014/main" id="{6763246E-C4DB-DD53-92AA-73A637C8F0FA}"/>
              </a:ext>
            </a:extLst>
          </p:cNvPr>
          <p:cNvGrpSpPr/>
          <p:nvPr/>
        </p:nvGrpSpPr>
        <p:grpSpPr>
          <a:xfrm>
            <a:off x="1681473" y="3583364"/>
            <a:ext cx="802570" cy="900294"/>
            <a:chOff x="0" y="0"/>
            <a:chExt cx="1202838" cy="1657977"/>
          </a:xfrm>
        </p:grpSpPr>
        <p:grpSp>
          <p:nvGrpSpPr>
            <p:cNvPr id="1013" name="Skupina 1012">
              <a:extLst>
                <a:ext uri="{FF2B5EF4-FFF2-40B4-BE49-F238E27FC236}">
                  <a16:creationId xmlns:a16="http://schemas.microsoft.com/office/drawing/2014/main" id="{2E0571DC-70E9-5E01-4899-8D3F6292FCE8}"/>
                </a:ext>
              </a:extLst>
            </p:cNvPr>
            <p:cNvGrpSpPr/>
            <p:nvPr/>
          </p:nvGrpSpPr>
          <p:grpSpPr>
            <a:xfrm>
              <a:off x="411983" y="0"/>
              <a:ext cx="318583" cy="522514"/>
              <a:chOff x="0" y="0"/>
              <a:chExt cx="318583" cy="522514"/>
            </a:xfrm>
          </p:grpSpPr>
          <p:sp>
            <p:nvSpPr>
              <p:cNvPr id="1041" name="Obdélník 1040">
                <a:extLst>
                  <a:ext uri="{FF2B5EF4-FFF2-40B4-BE49-F238E27FC236}">
                    <a16:creationId xmlns:a16="http://schemas.microsoft.com/office/drawing/2014/main" id="{E53F2E05-C400-E373-9FE2-08638E293EFF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42" name="Blesk 1041">
                <a:extLst>
                  <a:ext uri="{FF2B5EF4-FFF2-40B4-BE49-F238E27FC236}">
                    <a16:creationId xmlns:a16="http://schemas.microsoft.com/office/drawing/2014/main" id="{F687BE4A-B2F6-97FC-CC3C-969AD5F90776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14" name="Skupina 1013">
              <a:extLst>
                <a:ext uri="{FF2B5EF4-FFF2-40B4-BE49-F238E27FC236}">
                  <a16:creationId xmlns:a16="http://schemas.microsoft.com/office/drawing/2014/main" id="{7787EA7B-9A57-A649-88A6-047BE814168F}"/>
                </a:ext>
              </a:extLst>
            </p:cNvPr>
            <p:cNvGrpSpPr/>
            <p:nvPr/>
          </p:nvGrpSpPr>
          <p:grpSpPr>
            <a:xfrm>
              <a:off x="633046" y="130628"/>
              <a:ext cx="318583" cy="522514"/>
              <a:chOff x="0" y="0"/>
              <a:chExt cx="318583" cy="522514"/>
            </a:xfrm>
          </p:grpSpPr>
          <p:sp>
            <p:nvSpPr>
              <p:cNvPr id="1039" name="Obdélník 1038">
                <a:extLst>
                  <a:ext uri="{FF2B5EF4-FFF2-40B4-BE49-F238E27FC236}">
                    <a16:creationId xmlns:a16="http://schemas.microsoft.com/office/drawing/2014/main" id="{C9603B76-B877-54D9-E94A-7D0A4A3080AC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40" name="Blesk 1039">
                <a:extLst>
                  <a:ext uri="{FF2B5EF4-FFF2-40B4-BE49-F238E27FC236}">
                    <a16:creationId xmlns:a16="http://schemas.microsoft.com/office/drawing/2014/main" id="{32E1337A-B703-BF80-286A-AA5FDF9B458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15" name="Skupina 1014">
              <a:extLst>
                <a:ext uri="{FF2B5EF4-FFF2-40B4-BE49-F238E27FC236}">
                  <a16:creationId xmlns:a16="http://schemas.microsoft.com/office/drawing/2014/main" id="{875DD680-6BE5-FE11-BFC1-80C41CFD7C58}"/>
                </a:ext>
              </a:extLst>
            </p:cNvPr>
            <p:cNvGrpSpPr/>
            <p:nvPr/>
          </p:nvGrpSpPr>
          <p:grpSpPr>
            <a:xfrm>
              <a:off x="492369" y="572756"/>
              <a:ext cx="318583" cy="522514"/>
              <a:chOff x="0" y="0"/>
              <a:chExt cx="318583" cy="522514"/>
            </a:xfrm>
          </p:grpSpPr>
          <p:sp>
            <p:nvSpPr>
              <p:cNvPr id="1037" name="Obdélník 1036">
                <a:extLst>
                  <a:ext uri="{FF2B5EF4-FFF2-40B4-BE49-F238E27FC236}">
                    <a16:creationId xmlns:a16="http://schemas.microsoft.com/office/drawing/2014/main" id="{5B5EDB41-2B18-F6F6-1E19-457A8AEB2BC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38" name="Blesk 1037">
                <a:extLst>
                  <a:ext uri="{FF2B5EF4-FFF2-40B4-BE49-F238E27FC236}">
                    <a16:creationId xmlns:a16="http://schemas.microsoft.com/office/drawing/2014/main" id="{A936B91C-6AB7-08CB-5468-EE9EDC7E8FC7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16" name="Skupina 1015">
              <a:extLst>
                <a:ext uri="{FF2B5EF4-FFF2-40B4-BE49-F238E27FC236}">
                  <a16:creationId xmlns:a16="http://schemas.microsoft.com/office/drawing/2014/main" id="{6E105586-77B4-2BEB-C881-E9155908F932}"/>
                </a:ext>
              </a:extLst>
            </p:cNvPr>
            <p:cNvGrpSpPr/>
            <p:nvPr/>
          </p:nvGrpSpPr>
          <p:grpSpPr>
            <a:xfrm>
              <a:off x="663191" y="934496"/>
              <a:ext cx="318583" cy="522514"/>
              <a:chOff x="0" y="0"/>
              <a:chExt cx="318583" cy="522514"/>
            </a:xfrm>
          </p:grpSpPr>
          <p:sp>
            <p:nvSpPr>
              <p:cNvPr id="1035" name="Obdélník 1034">
                <a:extLst>
                  <a:ext uri="{FF2B5EF4-FFF2-40B4-BE49-F238E27FC236}">
                    <a16:creationId xmlns:a16="http://schemas.microsoft.com/office/drawing/2014/main" id="{DAC30178-9558-9DA2-789E-F281D44375EE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36" name="Blesk 1035">
                <a:extLst>
                  <a:ext uri="{FF2B5EF4-FFF2-40B4-BE49-F238E27FC236}">
                    <a16:creationId xmlns:a16="http://schemas.microsoft.com/office/drawing/2014/main" id="{AE8D65A2-5A1D-2697-32AA-5A97B4AB11C9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17" name="Skupina 1016">
              <a:extLst>
                <a:ext uri="{FF2B5EF4-FFF2-40B4-BE49-F238E27FC236}">
                  <a16:creationId xmlns:a16="http://schemas.microsoft.com/office/drawing/2014/main" id="{453A2800-7796-3DB9-174F-004A0506B1D5}"/>
                </a:ext>
              </a:extLst>
            </p:cNvPr>
            <p:cNvGrpSpPr/>
            <p:nvPr/>
          </p:nvGrpSpPr>
          <p:grpSpPr>
            <a:xfrm>
              <a:off x="251209" y="713433"/>
              <a:ext cx="318583" cy="522514"/>
              <a:chOff x="0" y="0"/>
              <a:chExt cx="318583" cy="522514"/>
            </a:xfrm>
          </p:grpSpPr>
          <p:sp>
            <p:nvSpPr>
              <p:cNvPr id="1033" name="Obdélník 1032">
                <a:extLst>
                  <a:ext uri="{FF2B5EF4-FFF2-40B4-BE49-F238E27FC236}">
                    <a16:creationId xmlns:a16="http://schemas.microsoft.com/office/drawing/2014/main" id="{473D420D-B523-134B-7056-03CB433943B9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34" name="Blesk 1033">
                <a:extLst>
                  <a:ext uri="{FF2B5EF4-FFF2-40B4-BE49-F238E27FC236}">
                    <a16:creationId xmlns:a16="http://schemas.microsoft.com/office/drawing/2014/main" id="{F974CB5A-4255-931D-0539-16E07F83D513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18" name="Skupina 1017">
              <a:extLst>
                <a:ext uri="{FF2B5EF4-FFF2-40B4-BE49-F238E27FC236}">
                  <a16:creationId xmlns:a16="http://schemas.microsoft.com/office/drawing/2014/main" id="{23CE1FA9-3C22-BB45-1552-48B02DED9015}"/>
                </a:ext>
              </a:extLst>
            </p:cNvPr>
            <p:cNvGrpSpPr/>
            <p:nvPr/>
          </p:nvGrpSpPr>
          <p:grpSpPr>
            <a:xfrm>
              <a:off x="0" y="854110"/>
              <a:ext cx="318583" cy="522514"/>
              <a:chOff x="0" y="0"/>
              <a:chExt cx="318583" cy="522514"/>
            </a:xfrm>
          </p:grpSpPr>
          <p:sp>
            <p:nvSpPr>
              <p:cNvPr id="1031" name="Obdélník 1030">
                <a:extLst>
                  <a:ext uri="{FF2B5EF4-FFF2-40B4-BE49-F238E27FC236}">
                    <a16:creationId xmlns:a16="http://schemas.microsoft.com/office/drawing/2014/main" id="{6C3FF11E-DD02-243F-241D-A6DD2B68B471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32" name="Blesk 1031">
                <a:extLst>
                  <a:ext uri="{FF2B5EF4-FFF2-40B4-BE49-F238E27FC236}">
                    <a16:creationId xmlns:a16="http://schemas.microsoft.com/office/drawing/2014/main" id="{0B4CE033-FD93-E673-6A42-4104F1E28D5A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19" name="Skupina 1018">
              <a:extLst>
                <a:ext uri="{FF2B5EF4-FFF2-40B4-BE49-F238E27FC236}">
                  <a16:creationId xmlns:a16="http://schemas.microsoft.com/office/drawing/2014/main" id="{360FC748-A83C-F809-FB48-58432B39CE26}"/>
                </a:ext>
              </a:extLst>
            </p:cNvPr>
            <p:cNvGrpSpPr/>
            <p:nvPr/>
          </p:nvGrpSpPr>
          <p:grpSpPr>
            <a:xfrm>
              <a:off x="50242" y="150725"/>
              <a:ext cx="318583" cy="522514"/>
              <a:chOff x="0" y="0"/>
              <a:chExt cx="318583" cy="522514"/>
            </a:xfrm>
          </p:grpSpPr>
          <p:sp>
            <p:nvSpPr>
              <p:cNvPr id="1029" name="Obdélník 1028">
                <a:extLst>
                  <a:ext uri="{FF2B5EF4-FFF2-40B4-BE49-F238E27FC236}">
                    <a16:creationId xmlns:a16="http://schemas.microsoft.com/office/drawing/2014/main" id="{4056D3FF-FF64-B07F-924A-D53AA047B7B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30" name="Blesk 1029">
                <a:extLst>
                  <a:ext uri="{FF2B5EF4-FFF2-40B4-BE49-F238E27FC236}">
                    <a16:creationId xmlns:a16="http://schemas.microsoft.com/office/drawing/2014/main" id="{43F24D97-11CC-6359-51AF-56D57D5956F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20" name="Skupina 1019">
              <a:extLst>
                <a:ext uri="{FF2B5EF4-FFF2-40B4-BE49-F238E27FC236}">
                  <a16:creationId xmlns:a16="http://schemas.microsoft.com/office/drawing/2014/main" id="{979CE518-B373-2FA7-42FB-4877AE2A24C6}"/>
                </a:ext>
              </a:extLst>
            </p:cNvPr>
            <p:cNvGrpSpPr/>
            <p:nvPr/>
          </p:nvGrpSpPr>
          <p:grpSpPr>
            <a:xfrm>
              <a:off x="371789" y="1135463"/>
              <a:ext cx="318583" cy="522514"/>
              <a:chOff x="0" y="0"/>
              <a:chExt cx="318583" cy="522514"/>
            </a:xfrm>
          </p:grpSpPr>
          <p:sp>
            <p:nvSpPr>
              <p:cNvPr id="1027" name="Obdélník 1026">
                <a:extLst>
                  <a:ext uri="{FF2B5EF4-FFF2-40B4-BE49-F238E27FC236}">
                    <a16:creationId xmlns:a16="http://schemas.microsoft.com/office/drawing/2014/main" id="{169A3D58-EAF6-6C83-901E-675068706E90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28" name="Blesk 1027">
                <a:extLst>
                  <a:ext uri="{FF2B5EF4-FFF2-40B4-BE49-F238E27FC236}">
                    <a16:creationId xmlns:a16="http://schemas.microsoft.com/office/drawing/2014/main" id="{90B4B729-1841-8AE6-3F9B-022378B949AE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21" name="Skupina 1020">
              <a:extLst>
                <a:ext uri="{FF2B5EF4-FFF2-40B4-BE49-F238E27FC236}">
                  <a16:creationId xmlns:a16="http://schemas.microsoft.com/office/drawing/2014/main" id="{46E57BC9-5A01-6CBE-8405-0C162C705DC6}"/>
                </a:ext>
              </a:extLst>
            </p:cNvPr>
            <p:cNvGrpSpPr/>
            <p:nvPr/>
          </p:nvGrpSpPr>
          <p:grpSpPr>
            <a:xfrm>
              <a:off x="864158" y="411982"/>
              <a:ext cx="318583" cy="522514"/>
              <a:chOff x="0" y="0"/>
              <a:chExt cx="318583" cy="522514"/>
            </a:xfrm>
          </p:grpSpPr>
          <p:sp>
            <p:nvSpPr>
              <p:cNvPr id="1025" name="Obdélník 1024">
                <a:extLst>
                  <a:ext uri="{FF2B5EF4-FFF2-40B4-BE49-F238E27FC236}">
                    <a16:creationId xmlns:a16="http://schemas.microsoft.com/office/drawing/2014/main" id="{B1D6FE2C-31C3-C0D5-538A-4E5CEA926E48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26" name="Blesk 1025">
                <a:extLst>
                  <a:ext uri="{FF2B5EF4-FFF2-40B4-BE49-F238E27FC236}">
                    <a16:creationId xmlns:a16="http://schemas.microsoft.com/office/drawing/2014/main" id="{736003B6-6C06-9CB8-EDD9-C512533792C8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1022" name="Skupina 1021">
              <a:extLst>
                <a:ext uri="{FF2B5EF4-FFF2-40B4-BE49-F238E27FC236}">
                  <a16:creationId xmlns:a16="http://schemas.microsoft.com/office/drawing/2014/main" id="{92B741DA-5F67-0823-2BAF-B8F2C0F5B573}"/>
                </a:ext>
              </a:extLst>
            </p:cNvPr>
            <p:cNvGrpSpPr/>
            <p:nvPr/>
          </p:nvGrpSpPr>
          <p:grpSpPr>
            <a:xfrm>
              <a:off x="884255" y="1135463"/>
              <a:ext cx="318583" cy="522514"/>
              <a:chOff x="0" y="0"/>
              <a:chExt cx="318583" cy="522514"/>
            </a:xfrm>
          </p:grpSpPr>
          <p:sp>
            <p:nvSpPr>
              <p:cNvPr id="1023" name="Obdélník 1022">
                <a:extLst>
                  <a:ext uri="{FF2B5EF4-FFF2-40B4-BE49-F238E27FC236}">
                    <a16:creationId xmlns:a16="http://schemas.microsoft.com/office/drawing/2014/main" id="{B41A9BF9-CBF7-9D66-A98F-011DED4C5A9D}"/>
                  </a:ext>
                </a:extLst>
              </p:cNvPr>
              <p:cNvSpPr/>
              <p:nvPr/>
            </p:nvSpPr>
            <p:spPr>
              <a:xfrm>
                <a:off x="120580" y="371789"/>
                <a:ext cx="80330" cy="150725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24" name="Blesk 1023">
                <a:extLst>
                  <a:ext uri="{FF2B5EF4-FFF2-40B4-BE49-F238E27FC236}">
                    <a16:creationId xmlns:a16="http://schemas.microsoft.com/office/drawing/2014/main" id="{9BAB1DEE-0069-065D-A9D9-8585227AC49B}"/>
                  </a:ext>
                </a:extLst>
              </p:cNvPr>
              <p:cNvSpPr/>
              <p:nvPr/>
            </p:nvSpPr>
            <p:spPr>
              <a:xfrm rot="19782237" flipV="1">
                <a:off x="0" y="0"/>
                <a:ext cx="318583" cy="433028"/>
              </a:xfrm>
              <a:prstGeom prst="lightningBol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043" name="Skupina 1042">
            <a:extLst>
              <a:ext uri="{FF2B5EF4-FFF2-40B4-BE49-F238E27FC236}">
                <a16:creationId xmlns:a16="http://schemas.microsoft.com/office/drawing/2014/main" id="{A933C1E3-3B16-9338-2505-FB4C856A61E3}"/>
              </a:ext>
            </a:extLst>
          </p:cNvPr>
          <p:cNvGrpSpPr/>
          <p:nvPr/>
        </p:nvGrpSpPr>
        <p:grpSpPr>
          <a:xfrm>
            <a:off x="6522939" y="863991"/>
            <a:ext cx="197483" cy="288926"/>
            <a:chOff x="0" y="0"/>
            <a:chExt cx="318583" cy="522514"/>
          </a:xfrm>
        </p:grpSpPr>
        <p:sp>
          <p:nvSpPr>
            <p:cNvPr id="1044" name="Obdélník 1043">
              <a:extLst>
                <a:ext uri="{FF2B5EF4-FFF2-40B4-BE49-F238E27FC236}">
                  <a16:creationId xmlns:a16="http://schemas.microsoft.com/office/drawing/2014/main" id="{9FD7E3FA-9744-3E59-264F-16769C54373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45" name="Blesk 1044">
              <a:extLst>
                <a:ext uri="{FF2B5EF4-FFF2-40B4-BE49-F238E27FC236}">
                  <a16:creationId xmlns:a16="http://schemas.microsoft.com/office/drawing/2014/main" id="{9BF60B33-730B-A50E-970F-0670B508C07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46" name="Skupina 1045">
            <a:extLst>
              <a:ext uri="{FF2B5EF4-FFF2-40B4-BE49-F238E27FC236}">
                <a16:creationId xmlns:a16="http://schemas.microsoft.com/office/drawing/2014/main" id="{0A9C93CB-5FFA-75C2-6F1C-7DEDC2789A5F}"/>
              </a:ext>
            </a:extLst>
          </p:cNvPr>
          <p:cNvGrpSpPr/>
          <p:nvPr/>
        </p:nvGrpSpPr>
        <p:grpSpPr>
          <a:xfrm>
            <a:off x="6485958" y="1267253"/>
            <a:ext cx="197483" cy="288926"/>
            <a:chOff x="0" y="0"/>
            <a:chExt cx="318583" cy="522514"/>
          </a:xfrm>
        </p:grpSpPr>
        <p:sp>
          <p:nvSpPr>
            <p:cNvPr id="1047" name="Obdélník 1046">
              <a:extLst>
                <a:ext uri="{FF2B5EF4-FFF2-40B4-BE49-F238E27FC236}">
                  <a16:creationId xmlns:a16="http://schemas.microsoft.com/office/drawing/2014/main" id="{354EF6DE-AE39-D209-ABBF-B31E0BCD7EE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48" name="Blesk 1047">
              <a:extLst>
                <a:ext uri="{FF2B5EF4-FFF2-40B4-BE49-F238E27FC236}">
                  <a16:creationId xmlns:a16="http://schemas.microsoft.com/office/drawing/2014/main" id="{F6BB6E46-6942-C078-3A9D-2E33E7ABA6D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49" name="Skupina 1048">
            <a:extLst>
              <a:ext uri="{FF2B5EF4-FFF2-40B4-BE49-F238E27FC236}">
                <a16:creationId xmlns:a16="http://schemas.microsoft.com/office/drawing/2014/main" id="{796A680F-6FB7-FCA2-C8F4-B06C25142DF6}"/>
              </a:ext>
            </a:extLst>
          </p:cNvPr>
          <p:cNvGrpSpPr/>
          <p:nvPr/>
        </p:nvGrpSpPr>
        <p:grpSpPr>
          <a:xfrm>
            <a:off x="6686195" y="1346117"/>
            <a:ext cx="197483" cy="288926"/>
            <a:chOff x="0" y="0"/>
            <a:chExt cx="318583" cy="522514"/>
          </a:xfrm>
        </p:grpSpPr>
        <p:sp>
          <p:nvSpPr>
            <p:cNvPr id="1050" name="Obdélník 1049">
              <a:extLst>
                <a:ext uri="{FF2B5EF4-FFF2-40B4-BE49-F238E27FC236}">
                  <a16:creationId xmlns:a16="http://schemas.microsoft.com/office/drawing/2014/main" id="{48C825FD-80FC-F486-E600-4429EFF3D98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51" name="Blesk 1050">
              <a:extLst>
                <a:ext uri="{FF2B5EF4-FFF2-40B4-BE49-F238E27FC236}">
                  <a16:creationId xmlns:a16="http://schemas.microsoft.com/office/drawing/2014/main" id="{511E63B6-FE57-D975-D6A2-8D67CA4F4A2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52" name="Skupina 1051">
            <a:extLst>
              <a:ext uri="{FF2B5EF4-FFF2-40B4-BE49-F238E27FC236}">
                <a16:creationId xmlns:a16="http://schemas.microsoft.com/office/drawing/2014/main" id="{889512C8-22E5-2E3D-7B38-026FC24A9685}"/>
              </a:ext>
            </a:extLst>
          </p:cNvPr>
          <p:cNvGrpSpPr/>
          <p:nvPr/>
        </p:nvGrpSpPr>
        <p:grpSpPr>
          <a:xfrm>
            <a:off x="6893010" y="1362811"/>
            <a:ext cx="197483" cy="288926"/>
            <a:chOff x="0" y="0"/>
            <a:chExt cx="318583" cy="522514"/>
          </a:xfrm>
        </p:grpSpPr>
        <p:sp>
          <p:nvSpPr>
            <p:cNvPr id="1053" name="Obdélník 1052">
              <a:extLst>
                <a:ext uri="{FF2B5EF4-FFF2-40B4-BE49-F238E27FC236}">
                  <a16:creationId xmlns:a16="http://schemas.microsoft.com/office/drawing/2014/main" id="{E0E0895C-6E6C-5EEE-D09E-862C3684423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54" name="Blesk 1053">
              <a:extLst>
                <a:ext uri="{FF2B5EF4-FFF2-40B4-BE49-F238E27FC236}">
                  <a16:creationId xmlns:a16="http://schemas.microsoft.com/office/drawing/2014/main" id="{0586ED43-51B4-8DB5-8D37-A1A7727FFF3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55" name="Skupina 1054">
            <a:extLst>
              <a:ext uri="{FF2B5EF4-FFF2-40B4-BE49-F238E27FC236}">
                <a16:creationId xmlns:a16="http://schemas.microsoft.com/office/drawing/2014/main" id="{1304DA70-DD7B-755D-5CFE-E5A20DB7572B}"/>
              </a:ext>
            </a:extLst>
          </p:cNvPr>
          <p:cNvGrpSpPr/>
          <p:nvPr/>
        </p:nvGrpSpPr>
        <p:grpSpPr>
          <a:xfrm>
            <a:off x="7832361" y="3533972"/>
            <a:ext cx="197483" cy="288926"/>
            <a:chOff x="0" y="0"/>
            <a:chExt cx="318583" cy="522514"/>
          </a:xfrm>
        </p:grpSpPr>
        <p:sp>
          <p:nvSpPr>
            <p:cNvPr id="1056" name="Obdélník 1055">
              <a:extLst>
                <a:ext uri="{FF2B5EF4-FFF2-40B4-BE49-F238E27FC236}">
                  <a16:creationId xmlns:a16="http://schemas.microsoft.com/office/drawing/2014/main" id="{AD3A3E99-8772-8ED9-3628-6E6F2CD13F0D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57" name="Blesk 1056">
              <a:extLst>
                <a:ext uri="{FF2B5EF4-FFF2-40B4-BE49-F238E27FC236}">
                  <a16:creationId xmlns:a16="http://schemas.microsoft.com/office/drawing/2014/main" id="{E9F0692D-8D33-28B1-0F10-78ED86C042F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58" name="Skupina 1057">
            <a:extLst>
              <a:ext uri="{FF2B5EF4-FFF2-40B4-BE49-F238E27FC236}">
                <a16:creationId xmlns:a16="http://schemas.microsoft.com/office/drawing/2014/main" id="{83EDE345-F491-B61E-95BD-B2B538D025C1}"/>
              </a:ext>
            </a:extLst>
          </p:cNvPr>
          <p:cNvGrpSpPr/>
          <p:nvPr/>
        </p:nvGrpSpPr>
        <p:grpSpPr>
          <a:xfrm>
            <a:off x="7997327" y="3394053"/>
            <a:ext cx="197483" cy="288926"/>
            <a:chOff x="0" y="0"/>
            <a:chExt cx="318583" cy="522514"/>
          </a:xfrm>
        </p:grpSpPr>
        <p:sp>
          <p:nvSpPr>
            <p:cNvPr id="1059" name="Obdélník 1058">
              <a:extLst>
                <a:ext uri="{FF2B5EF4-FFF2-40B4-BE49-F238E27FC236}">
                  <a16:creationId xmlns:a16="http://schemas.microsoft.com/office/drawing/2014/main" id="{3B3A9A83-E741-4B81-4DEE-8ABE8884272F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60" name="Blesk 1059">
              <a:extLst>
                <a:ext uri="{FF2B5EF4-FFF2-40B4-BE49-F238E27FC236}">
                  <a16:creationId xmlns:a16="http://schemas.microsoft.com/office/drawing/2014/main" id="{AD492E22-AB6B-09C5-5A61-922EFB210B3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61" name="Skupina 1060">
            <a:extLst>
              <a:ext uri="{FF2B5EF4-FFF2-40B4-BE49-F238E27FC236}">
                <a16:creationId xmlns:a16="http://schemas.microsoft.com/office/drawing/2014/main" id="{EE89DBA8-6BEC-31C3-A8DE-A40C9505674B}"/>
              </a:ext>
            </a:extLst>
          </p:cNvPr>
          <p:cNvGrpSpPr/>
          <p:nvPr/>
        </p:nvGrpSpPr>
        <p:grpSpPr>
          <a:xfrm>
            <a:off x="8105322" y="3559230"/>
            <a:ext cx="197483" cy="288926"/>
            <a:chOff x="0" y="0"/>
            <a:chExt cx="318583" cy="522514"/>
          </a:xfrm>
        </p:grpSpPr>
        <p:sp>
          <p:nvSpPr>
            <p:cNvPr id="1062" name="Obdélník 1061">
              <a:extLst>
                <a:ext uri="{FF2B5EF4-FFF2-40B4-BE49-F238E27FC236}">
                  <a16:creationId xmlns:a16="http://schemas.microsoft.com/office/drawing/2014/main" id="{8789E542-0002-8197-C0CC-F7E3F41AA03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63" name="Blesk 1062">
              <a:extLst>
                <a:ext uri="{FF2B5EF4-FFF2-40B4-BE49-F238E27FC236}">
                  <a16:creationId xmlns:a16="http://schemas.microsoft.com/office/drawing/2014/main" id="{D05E8A7A-FD6F-630A-A9C6-F1D843B4228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67" name="Skupina 1066">
            <a:extLst>
              <a:ext uri="{FF2B5EF4-FFF2-40B4-BE49-F238E27FC236}">
                <a16:creationId xmlns:a16="http://schemas.microsoft.com/office/drawing/2014/main" id="{DC6F218E-2BE2-4519-5BFF-34FBD17EAF3D}"/>
              </a:ext>
            </a:extLst>
          </p:cNvPr>
          <p:cNvGrpSpPr/>
          <p:nvPr/>
        </p:nvGrpSpPr>
        <p:grpSpPr>
          <a:xfrm>
            <a:off x="7689326" y="4549446"/>
            <a:ext cx="197483" cy="288926"/>
            <a:chOff x="0" y="0"/>
            <a:chExt cx="318583" cy="522514"/>
          </a:xfrm>
        </p:grpSpPr>
        <p:sp>
          <p:nvSpPr>
            <p:cNvPr id="1068" name="Obdélník 1067">
              <a:extLst>
                <a:ext uri="{FF2B5EF4-FFF2-40B4-BE49-F238E27FC236}">
                  <a16:creationId xmlns:a16="http://schemas.microsoft.com/office/drawing/2014/main" id="{C6EE3AF0-B38D-E753-3359-6879C53B2B8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69" name="Blesk 1068">
              <a:extLst>
                <a:ext uri="{FF2B5EF4-FFF2-40B4-BE49-F238E27FC236}">
                  <a16:creationId xmlns:a16="http://schemas.microsoft.com/office/drawing/2014/main" id="{0ADE0BE5-F8EA-8E79-F802-8FA4F3FF057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70" name="Skupina 1069">
            <a:extLst>
              <a:ext uri="{FF2B5EF4-FFF2-40B4-BE49-F238E27FC236}">
                <a16:creationId xmlns:a16="http://schemas.microsoft.com/office/drawing/2014/main" id="{E9F47572-8B43-4012-A87C-8F7A1B28F53A}"/>
              </a:ext>
            </a:extLst>
          </p:cNvPr>
          <p:cNvGrpSpPr/>
          <p:nvPr/>
        </p:nvGrpSpPr>
        <p:grpSpPr>
          <a:xfrm>
            <a:off x="7993303" y="4408113"/>
            <a:ext cx="197483" cy="288926"/>
            <a:chOff x="0" y="0"/>
            <a:chExt cx="318583" cy="522514"/>
          </a:xfrm>
        </p:grpSpPr>
        <p:sp>
          <p:nvSpPr>
            <p:cNvPr id="1071" name="Obdélník 1070">
              <a:extLst>
                <a:ext uri="{FF2B5EF4-FFF2-40B4-BE49-F238E27FC236}">
                  <a16:creationId xmlns:a16="http://schemas.microsoft.com/office/drawing/2014/main" id="{8399ACA5-AC4E-6C1F-1E7E-30F835E7BCA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72" name="Blesk 1071">
              <a:extLst>
                <a:ext uri="{FF2B5EF4-FFF2-40B4-BE49-F238E27FC236}">
                  <a16:creationId xmlns:a16="http://schemas.microsoft.com/office/drawing/2014/main" id="{8DC647CF-AA49-F42F-F12F-516235B886D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73" name="Skupina 1072">
            <a:extLst>
              <a:ext uri="{FF2B5EF4-FFF2-40B4-BE49-F238E27FC236}">
                <a16:creationId xmlns:a16="http://schemas.microsoft.com/office/drawing/2014/main" id="{01D20457-ED8C-F136-1BC2-5610EABF4302}"/>
              </a:ext>
            </a:extLst>
          </p:cNvPr>
          <p:cNvGrpSpPr/>
          <p:nvPr/>
        </p:nvGrpSpPr>
        <p:grpSpPr>
          <a:xfrm>
            <a:off x="7827549" y="4893933"/>
            <a:ext cx="197483" cy="288926"/>
            <a:chOff x="0" y="0"/>
            <a:chExt cx="318583" cy="522514"/>
          </a:xfrm>
        </p:grpSpPr>
        <p:sp>
          <p:nvSpPr>
            <p:cNvPr id="1074" name="Obdélník 1073">
              <a:extLst>
                <a:ext uri="{FF2B5EF4-FFF2-40B4-BE49-F238E27FC236}">
                  <a16:creationId xmlns:a16="http://schemas.microsoft.com/office/drawing/2014/main" id="{15993FEE-0AD7-DD49-9A9E-52592714066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75" name="Blesk 1074">
              <a:extLst>
                <a:ext uri="{FF2B5EF4-FFF2-40B4-BE49-F238E27FC236}">
                  <a16:creationId xmlns:a16="http://schemas.microsoft.com/office/drawing/2014/main" id="{91465DE4-6146-5FB4-6F8A-82FBDCBC88B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76" name="Skupina 1075">
            <a:extLst>
              <a:ext uri="{FF2B5EF4-FFF2-40B4-BE49-F238E27FC236}">
                <a16:creationId xmlns:a16="http://schemas.microsoft.com/office/drawing/2014/main" id="{643A7C5F-05B4-221C-E97E-572604FD566C}"/>
              </a:ext>
            </a:extLst>
          </p:cNvPr>
          <p:cNvGrpSpPr/>
          <p:nvPr/>
        </p:nvGrpSpPr>
        <p:grpSpPr>
          <a:xfrm>
            <a:off x="8268927" y="4326938"/>
            <a:ext cx="197483" cy="288926"/>
            <a:chOff x="0" y="0"/>
            <a:chExt cx="318583" cy="522514"/>
          </a:xfrm>
        </p:grpSpPr>
        <p:sp>
          <p:nvSpPr>
            <p:cNvPr id="1077" name="Obdélník 1076">
              <a:extLst>
                <a:ext uri="{FF2B5EF4-FFF2-40B4-BE49-F238E27FC236}">
                  <a16:creationId xmlns:a16="http://schemas.microsoft.com/office/drawing/2014/main" id="{83276D9C-D942-0EB0-9E63-9A0E57B8809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78" name="Blesk 1077">
              <a:extLst>
                <a:ext uri="{FF2B5EF4-FFF2-40B4-BE49-F238E27FC236}">
                  <a16:creationId xmlns:a16="http://schemas.microsoft.com/office/drawing/2014/main" id="{7115ACE1-104C-CA90-696B-D1F52839BFD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26" name="Skupina 1125">
            <a:extLst>
              <a:ext uri="{FF2B5EF4-FFF2-40B4-BE49-F238E27FC236}">
                <a16:creationId xmlns:a16="http://schemas.microsoft.com/office/drawing/2014/main" id="{A16482AB-E03D-C2A8-8746-67ED41695DE6}"/>
              </a:ext>
            </a:extLst>
          </p:cNvPr>
          <p:cNvGrpSpPr/>
          <p:nvPr/>
        </p:nvGrpSpPr>
        <p:grpSpPr>
          <a:xfrm>
            <a:off x="5733584" y="4779682"/>
            <a:ext cx="197483" cy="288926"/>
            <a:chOff x="0" y="0"/>
            <a:chExt cx="318583" cy="522514"/>
          </a:xfrm>
        </p:grpSpPr>
        <p:sp>
          <p:nvSpPr>
            <p:cNvPr id="1127" name="Obdélník 1126">
              <a:extLst>
                <a:ext uri="{FF2B5EF4-FFF2-40B4-BE49-F238E27FC236}">
                  <a16:creationId xmlns:a16="http://schemas.microsoft.com/office/drawing/2014/main" id="{9A2C0D9D-05A8-02CA-8886-367734579FA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28" name="Blesk 1127">
              <a:extLst>
                <a:ext uri="{FF2B5EF4-FFF2-40B4-BE49-F238E27FC236}">
                  <a16:creationId xmlns:a16="http://schemas.microsoft.com/office/drawing/2014/main" id="{9E2EB186-BE24-BE3D-BFDF-56CB13F06C1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29" name="Skupina 1128">
            <a:extLst>
              <a:ext uri="{FF2B5EF4-FFF2-40B4-BE49-F238E27FC236}">
                <a16:creationId xmlns:a16="http://schemas.microsoft.com/office/drawing/2014/main" id="{D8C7BEFE-E3EA-CA44-B7CD-36D44521A22D}"/>
              </a:ext>
            </a:extLst>
          </p:cNvPr>
          <p:cNvGrpSpPr/>
          <p:nvPr/>
        </p:nvGrpSpPr>
        <p:grpSpPr>
          <a:xfrm>
            <a:off x="5584540" y="4771407"/>
            <a:ext cx="197483" cy="288926"/>
            <a:chOff x="0" y="0"/>
            <a:chExt cx="318583" cy="522514"/>
          </a:xfrm>
        </p:grpSpPr>
        <p:sp>
          <p:nvSpPr>
            <p:cNvPr id="1130" name="Obdélník 1129">
              <a:extLst>
                <a:ext uri="{FF2B5EF4-FFF2-40B4-BE49-F238E27FC236}">
                  <a16:creationId xmlns:a16="http://schemas.microsoft.com/office/drawing/2014/main" id="{F8D20E8A-8379-7B72-2987-5B207B8B874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31" name="Blesk 1130">
              <a:extLst>
                <a:ext uri="{FF2B5EF4-FFF2-40B4-BE49-F238E27FC236}">
                  <a16:creationId xmlns:a16="http://schemas.microsoft.com/office/drawing/2014/main" id="{94272780-EE22-C523-9037-CC6D7DE6EFB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33" name="Skupina 1132">
            <a:extLst>
              <a:ext uri="{FF2B5EF4-FFF2-40B4-BE49-F238E27FC236}">
                <a16:creationId xmlns:a16="http://schemas.microsoft.com/office/drawing/2014/main" id="{9A608E82-515C-F31A-E263-B1AEE1550F8B}"/>
              </a:ext>
            </a:extLst>
          </p:cNvPr>
          <p:cNvGrpSpPr/>
          <p:nvPr/>
        </p:nvGrpSpPr>
        <p:grpSpPr>
          <a:xfrm>
            <a:off x="5921466" y="4745479"/>
            <a:ext cx="197483" cy="288926"/>
            <a:chOff x="0" y="0"/>
            <a:chExt cx="318583" cy="522514"/>
          </a:xfrm>
        </p:grpSpPr>
        <p:sp>
          <p:nvSpPr>
            <p:cNvPr id="1134" name="Obdélník 1133">
              <a:extLst>
                <a:ext uri="{FF2B5EF4-FFF2-40B4-BE49-F238E27FC236}">
                  <a16:creationId xmlns:a16="http://schemas.microsoft.com/office/drawing/2014/main" id="{CB5A25FA-1FCA-7BBC-9BA4-DA9852D9111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35" name="Blesk 1134">
              <a:extLst>
                <a:ext uri="{FF2B5EF4-FFF2-40B4-BE49-F238E27FC236}">
                  <a16:creationId xmlns:a16="http://schemas.microsoft.com/office/drawing/2014/main" id="{B4FB99D1-5A55-A1AB-251D-0738FFF78C5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59" name="Skupina 1158">
            <a:extLst>
              <a:ext uri="{FF2B5EF4-FFF2-40B4-BE49-F238E27FC236}">
                <a16:creationId xmlns:a16="http://schemas.microsoft.com/office/drawing/2014/main" id="{ECBA9A43-36A1-8487-B8DC-6AE25C32F165}"/>
              </a:ext>
            </a:extLst>
          </p:cNvPr>
          <p:cNvGrpSpPr/>
          <p:nvPr/>
        </p:nvGrpSpPr>
        <p:grpSpPr>
          <a:xfrm>
            <a:off x="8033324" y="5079209"/>
            <a:ext cx="197483" cy="288926"/>
            <a:chOff x="0" y="0"/>
            <a:chExt cx="318583" cy="522514"/>
          </a:xfrm>
        </p:grpSpPr>
        <p:sp>
          <p:nvSpPr>
            <p:cNvPr id="1160" name="Obdélník 1159">
              <a:extLst>
                <a:ext uri="{FF2B5EF4-FFF2-40B4-BE49-F238E27FC236}">
                  <a16:creationId xmlns:a16="http://schemas.microsoft.com/office/drawing/2014/main" id="{D03D8133-156A-4072-20F0-DF91E70D72F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61" name="Blesk 1160">
              <a:extLst>
                <a:ext uri="{FF2B5EF4-FFF2-40B4-BE49-F238E27FC236}">
                  <a16:creationId xmlns:a16="http://schemas.microsoft.com/office/drawing/2014/main" id="{4A704279-E9CF-A407-5623-CCD0BC5B4DA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62" name="Skupina 1161">
            <a:extLst>
              <a:ext uri="{FF2B5EF4-FFF2-40B4-BE49-F238E27FC236}">
                <a16:creationId xmlns:a16="http://schemas.microsoft.com/office/drawing/2014/main" id="{4232C409-D224-1B42-6FB7-8D765BA7268B}"/>
              </a:ext>
            </a:extLst>
          </p:cNvPr>
          <p:cNvGrpSpPr/>
          <p:nvPr/>
        </p:nvGrpSpPr>
        <p:grpSpPr>
          <a:xfrm>
            <a:off x="8292569" y="5097159"/>
            <a:ext cx="197483" cy="288926"/>
            <a:chOff x="0" y="0"/>
            <a:chExt cx="318583" cy="522514"/>
          </a:xfrm>
        </p:grpSpPr>
        <p:sp>
          <p:nvSpPr>
            <p:cNvPr id="1163" name="Obdélník 1162">
              <a:extLst>
                <a:ext uri="{FF2B5EF4-FFF2-40B4-BE49-F238E27FC236}">
                  <a16:creationId xmlns:a16="http://schemas.microsoft.com/office/drawing/2014/main" id="{3499B373-8EC5-090F-D7F1-DDDE38394C1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64" name="Blesk 1163">
              <a:extLst>
                <a:ext uri="{FF2B5EF4-FFF2-40B4-BE49-F238E27FC236}">
                  <a16:creationId xmlns:a16="http://schemas.microsoft.com/office/drawing/2014/main" id="{E7C7EDCF-3026-B98A-3D20-648EAD04BBB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65" name="Skupina 1164">
            <a:extLst>
              <a:ext uri="{FF2B5EF4-FFF2-40B4-BE49-F238E27FC236}">
                <a16:creationId xmlns:a16="http://schemas.microsoft.com/office/drawing/2014/main" id="{CB0D5644-E781-6D6F-2566-D0FBF86FC637}"/>
              </a:ext>
            </a:extLst>
          </p:cNvPr>
          <p:cNvGrpSpPr/>
          <p:nvPr/>
        </p:nvGrpSpPr>
        <p:grpSpPr>
          <a:xfrm>
            <a:off x="8430684" y="4837151"/>
            <a:ext cx="197483" cy="288926"/>
            <a:chOff x="0" y="0"/>
            <a:chExt cx="318583" cy="522514"/>
          </a:xfrm>
        </p:grpSpPr>
        <p:sp>
          <p:nvSpPr>
            <p:cNvPr id="1166" name="Obdélník 1165">
              <a:extLst>
                <a:ext uri="{FF2B5EF4-FFF2-40B4-BE49-F238E27FC236}">
                  <a16:creationId xmlns:a16="http://schemas.microsoft.com/office/drawing/2014/main" id="{961229F9-30AA-11C7-3E76-6C8E241FB19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67" name="Blesk 1166">
              <a:extLst>
                <a:ext uri="{FF2B5EF4-FFF2-40B4-BE49-F238E27FC236}">
                  <a16:creationId xmlns:a16="http://schemas.microsoft.com/office/drawing/2014/main" id="{144E595E-3C91-8824-EE4F-A50A36257F6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68" name="Skupina 1167">
            <a:extLst>
              <a:ext uri="{FF2B5EF4-FFF2-40B4-BE49-F238E27FC236}">
                <a16:creationId xmlns:a16="http://schemas.microsoft.com/office/drawing/2014/main" id="{92B74BC6-FCBA-44A5-435A-C9271DF434A3}"/>
              </a:ext>
            </a:extLst>
          </p:cNvPr>
          <p:cNvGrpSpPr/>
          <p:nvPr/>
        </p:nvGrpSpPr>
        <p:grpSpPr>
          <a:xfrm>
            <a:off x="7860779" y="5294760"/>
            <a:ext cx="197483" cy="288926"/>
            <a:chOff x="0" y="0"/>
            <a:chExt cx="318583" cy="522514"/>
          </a:xfrm>
        </p:grpSpPr>
        <p:sp>
          <p:nvSpPr>
            <p:cNvPr id="1169" name="Obdélník 1168">
              <a:extLst>
                <a:ext uri="{FF2B5EF4-FFF2-40B4-BE49-F238E27FC236}">
                  <a16:creationId xmlns:a16="http://schemas.microsoft.com/office/drawing/2014/main" id="{72E50FE6-D040-BDB4-4A96-BF360C68DA7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70" name="Blesk 1169">
              <a:extLst>
                <a:ext uri="{FF2B5EF4-FFF2-40B4-BE49-F238E27FC236}">
                  <a16:creationId xmlns:a16="http://schemas.microsoft.com/office/drawing/2014/main" id="{793E2FD1-3D77-132C-95FD-22E35F63EF0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71" name="Skupina 1170">
            <a:extLst>
              <a:ext uri="{FF2B5EF4-FFF2-40B4-BE49-F238E27FC236}">
                <a16:creationId xmlns:a16="http://schemas.microsoft.com/office/drawing/2014/main" id="{FA329BCE-779E-8E13-4FC1-6D50FA1FE0B5}"/>
              </a:ext>
            </a:extLst>
          </p:cNvPr>
          <p:cNvGrpSpPr/>
          <p:nvPr/>
        </p:nvGrpSpPr>
        <p:grpSpPr>
          <a:xfrm>
            <a:off x="8126148" y="5382413"/>
            <a:ext cx="197483" cy="288926"/>
            <a:chOff x="0" y="0"/>
            <a:chExt cx="318583" cy="522514"/>
          </a:xfrm>
        </p:grpSpPr>
        <p:sp>
          <p:nvSpPr>
            <p:cNvPr id="1172" name="Obdélník 1171">
              <a:extLst>
                <a:ext uri="{FF2B5EF4-FFF2-40B4-BE49-F238E27FC236}">
                  <a16:creationId xmlns:a16="http://schemas.microsoft.com/office/drawing/2014/main" id="{5BC5B0B4-FD99-7B75-E80C-D8BE6924F43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73" name="Blesk 1172">
              <a:extLst>
                <a:ext uri="{FF2B5EF4-FFF2-40B4-BE49-F238E27FC236}">
                  <a16:creationId xmlns:a16="http://schemas.microsoft.com/office/drawing/2014/main" id="{578DB7C0-E94A-7F78-9B33-441BD53AC48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74" name="Skupina 1173">
            <a:extLst>
              <a:ext uri="{FF2B5EF4-FFF2-40B4-BE49-F238E27FC236}">
                <a16:creationId xmlns:a16="http://schemas.microsoft.com/office/drawing/2014/main" id="{270A2050-1214-183A-F2B6-2541F982C842}"/>
              </a:ext>
            </a:extLst>
          </p:cNvPr>
          <p:cNvGrpSpPr/>
          <p:nvPr/>
        </p:nvGrpSpPr>
        <p:grpSpPr>
          <a:xfrm>
            <a:off x="8480118" y="5320251"/>
            <a:ext cx="197483" cy="288926"/>
            <a:chOff x="0" y="0"/>
            <a:chExt cx="318583" cy="522514"/>
          </a:xfrm>
        </p:grpSpPr>
        <p:sp>
          <p:nvSpPr>
            <p:cNvPr id="1175" name="Obdélník 1174">
              <a:extLst>
                <a:ext uri="{FF2B5EF4-FFF2-40B4-BE49-F238E27FC236}">
                  <a16:creationId xmlns:a16="http://schemas.microsoft.com/office/drawing/2014/main" id="{2A5C34A1-EDB7-73BD-9E3C-74D9CF1B3D4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76" name="Blesk 1175">
              <a:extLst>
                <a:ext uri="{FF2B5EF4-FFF2-40B4-BE49-F238E27FC236}">
                  <a16:creationId xmlns:a16="http://schemas.microsoft.com/office/drawing/2014/main" id="{8139650E-6A20-44EE-CE6C-DC5E3AE5E300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77" name="Skupina 1176">
            <a:extLst>
              <a:ext uri="{FF2B5EF4-FFF2-40B4-BE49-F238E27FC236}">
                <a16:creationId xmlns:a16="http://schemas.microsoft.com/office/drawing/2014/main" id="{B42A3438-077D-DE8A-4755-AFBB9BAEBC48}"/>
              </a:ext>
            </a:extLst>
          </p:cNvPr>
          <p:cNvGrpSpPr/>
          <p:nvPr/>
        </p:nvGrpSpPr>
        <p:grpSpPr>
          <a:xfrm>
            <a:off x="8774943" y="5259454"/>
            <a:ext cx="197483" cy="288926"/>
            <a:chOff x="0" y="0"/>
            <a:chExt cx="318583" cy="522514"/>
          </a:xfrm>
        </p:grpSpPr>
        <p:sp>
          <p:nvSpPr>
            <p:cNvPr id="1178" name="Obdélník 1177">
              <a:extLst>
                <a:ext uri="{FF2B5EF4-FFF2-40B4-BE49-F238E27FC236}">
                  <a16:creationId xmlns:a16="http://schemas.microsoft.com/office/drawing/2014/main" id="{A63FA71D-3E58-EC4B-162E-BA85CDCB3073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79" name="Blesk 1178">
              <a:extLst>
                <a:ext uri="{FF2B5EF4-FFF2-40B4-BE49-F238E27FC236}">
                  <a16:creationId xmlns:a16="http://schemas.microsoft.com/office/drawing/2014/main" id="{0993EB74-AF3F-9753-34AD-9FAD990C1FAA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84" name="Skupina 583">
            <a:extLst>
              <a:ext uri="{FF2B5EF4-FFF2-40B4-BE49-F238E27FC236}">
                <a16:creationId xmlns:a16="http://schemas.microsoft.com/office/drawing/2014/main" id="{F597C04C-9169-15F5-C91A-8A409E02F2E0}"/>
              </a:ext>
            </a:extLst>
          </p:cNvPr>
          <p:cNvGrpSpPr/>
          <p:nvPr/>
        </p:nvGrpSpPr>
        <p:grpSpPr>
          <a:xfrm>
            <a:off x="7675773" y="3716832"/>
            <a:ext cx="197483" cy="288926"/>
            <a:chOff x="0" y="0"/>
            <a:chExt cx="318583" cy="522514"/>
          </a:xfrm>
        </p:grpSpPr>
        <p:sp>
          <p:nvSpPr>
            <p:cNvPr id="598" name="Obdélník 597">
              <a:extLst>
                <a:ext uri="{FF2B5EF4-FFF2-40B4-BE49-F238E27FC236}">
                  <a16:creationId xmlns:a16="http://schemas.microsoft.com/office/drawing/2014/main" id="{1BDBA659-AC7D-1F1E-A31A-E20D7CE54CC1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27" name="Blesk 826">
              <a:extLst>
                <a:ext uri="{FF2B5EF4-FFF2-40B4-BE49-F238E27FC236}">
                  <a16:creationId xmlns:a16="http://schemas.microsoft.com/office/drawing/2014/main" id="{A6ECF142-477E-9D2C-9469-194F601CF33A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828" name="Mrak 827">
            <a:extLst>
              <a:ext uri="{FF2B5EF4-FFF2-40B4-BE49-F238E27FC236}">
                <a16:creationId xmlns:a16="http://schemas.microsoft.com/office/drawing/2014/main" id="{85208D08-83B3-82FA-955B-AF036917EB1B}"/>
              </a:ext>
            </a:extLst>
          </p:cNvPr>
          <p:cNvSpPr/>
          <p:nvPr/>
        </p:nvSpPr>
        <p:spPr>
          <a:xfrm>
            <a:off x="7405001" y="3941953"/>
            <a:ext cx="157200" cy="182239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29" name="Mrak 828">
            <a:extLst>
              <a:ext uri="{FF2B5EF4-FFF2-40B4-BE49-F238E27FC236}">
                <a16:creationId xmlns:a16="http://schemas.microsoft.com/office/drawing/2014/main" id="{622CC258-9644-D717-232E-A622F5BEBDF6}"/>
              </a:ext>
            </a:extLst>
          </p:cNvPr>
          <p:cNvSpPr/>
          <p:nvPr/>
        </p:nvSpPr>
        <p:spPr>
          <a:xfrm>
            <a:off x="7152081" y="3956450"/>
            <a:ext cx="157200" cy="182239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39" name="Mrak 938">
            <a:extLst>
              <a:ext uri="{FF2B5EF4-FFF2-40B4-BE49-F238E27FC236}">
                <a16:creationId xmlns:a16="http://schemas.microsoft.com/office/drawing/2014/main" id="{DF89C59D-148F-D91C-4179-71CF7E45BBCD}"/>
              </a:ext>
            </a:extLst>
          </p:cNvPr>
          <p:cNvSpPr/>
          <p:nvPr/>
        </p:nvSpPr>
        <p:spPr>
          <a:xfrm>
            <a:off x="7971644" y="3794197"/>
            <a:ext cx="157200" cy="182239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950" name="Skupina 949">
            <a:extLst>
              <a:ext uri="{FF2B5EF4-FFF2-40B4-BE49-F238E27FC236}">
                <a16:creationId xmlns:a16="http://schemas.microsoft.com/office/drawing/2014/main" id="{1DED2FA3-0DD8-851A-AD2C-799D8146362C}"/>
              </a:ext>
            </a:extLst>
          </p:cNvPr>
          <p:cNvGrpSpPr/>
          <p:nvPr/>
        </p:nvGrpSpPr>
        <p:grpSpPr>
          <a:xfrm>
            <a:off x="10585545" y="2678479"/>
            <a:ext cx="197483" cy="288926"/>
            <a:chOff x="0" y="0"/>
            <a:chExt cx="318583" cy="522514"/>
          </a:xfrm>
        </p:grpSpPr>
        <p:sp>
          <p:nvSpPr>
            <p:cNvPr id="951" name="Obdélník 950">
              <a:extLst>
                <a:ext uri="{FF2B5EF4-FFF2-40B4-BE49-F238E27FC236}">
                  <a16:creationId xmlns:a16="http://schemas.microsoft.com/office/drawing/2014/main" id="{D84B95EB-632A-2F7B-926E-D9C052EBDD2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52" name="Blesk 951">
              <a:extLst>
                <a:ext uri="{FF2B5EF4-FFF2-40B4-BE49-F238E27FC236}">
                  <a16:creationId xmlns:a16="http://schemas.microsoft.com/office/drawing/2014/main" id="{70D9DBFF-DDF2-F562-15B6-88639B2F3E4E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53" name="Skupina 952">
            <a:extLst>
              <a:ext uri="{FF2B5EF4-FFF2-40B4-BE49-F238E27FC236}">
                <a16:creationId xmlns:a16="http://schemas.microsoft.com/office/drawing/2014/main" id="{AC479648-6152-B752-832D-FF17659D596A}"/>
              </a:ext>
            </a:extLst>
          </p:cNvPr>
          <p:cNvGrpSpPr/>
          <p:nvPr/>
        </p:nvGrpSpPr>
        <p:grpSpPr>
          <a:xfrm>
            <a:off x="9657886" y="1991632"/>
            <a:ext cx="197483" cy="288926"/>
            <a:chOff x="0" y="0"/>
            <a:chExt cx="318583" cy="522514"/>
          </a:xfrm>
        </p:grpSpPr>
        <p:sp>
          <p:nvSpPr>
            <p:cNvPr id="954" name="Obdélník 953">
              <a:extLst>
                <a:ext uri="{FF2B5EF4-FFF2-40B4-BE49-F238E27FC236}">
                  <a16:creationId xmlns:a16="http://schemas.microsoft.com/office/drawing/2014/main" id="{7D938B92-28BD-D27D-7DCD-1F9862F6C0A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55" name="Blesk 954">
              <a:extLst>
                <a:ext uri="{FF2B5EF4-FFF2-40B4-BE49-F238E27FC236}">
                  <a16:creationId xmlns:a16="http://schemas.microsoft.com/office/drawing/2014/main" id="{CD8D24DA-44C9-B558-35BD-682EA8E4476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56" name="Skupina 955">
            <a:extLst>
              <a:ext uri="{FF2B5EF4-FFF2-40B4-BE49-F238E27FC236}">
                <a16:creationId xmlns:a16="http://schemas.microsoft.com/office/drawing/2014/main" id="{D0869EDD-AE39-B078-1F81-6259E55968A6}"/>
              </a:ext>
            </a:extLst>
          </p:cNvPr>
          <p:cNvGrpSpPr/>
          <p:nvPr/>
        </p:nvGrpSpPr>
        <p:grpSpPr>
          <a:xfrm>
            <a:off x="9901033" y="1991208"/>
            <a:ext cx="197483" cy="288926"/>
            <a:chOff x="0" y="0"/>
            <a:chExt cx="318583" cy="522514"/>
          </a:xfrm>
        </p:grpSpPr>
        <p:sp>
          <p:nvSpPr>
            <p:cNvPr id="957" name="Obdélník 956">
              <a:extLst>
                <a:ext uri="{FF2B5EF4-FFF2-40B4-BE49-F238E27FC236}">
                  <a16:creationId xmlns:a16="http://schemas.microsoft.com/office/drawing/2014/main" id="{4191C2E0-C0D1-BB6F-5B24-A4A70B1AFE1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58" name="Blesk 957">
              <a:extLst>
                <a:ext uri="{FF2B5EF4-FFF2-40B4-BE49-F238E27FC236}">
                  <a16:creationId xmlns:a16="http://schemas.microsoft.com/office/drawing/2014/main" id="{D6A6A30C-33B7-9FBB-53DE-E6C2F64B90A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59" name="Skupina 958">
            <a:extLst>
              <a:ext uri="{FF2B5EF4-FFF2-40B4-BE49-F238E27FC236}">
                <a16:creationId xmlns:a16="http://schemas.microsoft.com/office/drawing/2014/main" id="{ABE42185-38C9-DF04-47F2-41ACD79587CF}"/>
              </a:ext>
            </a:extLst>
          </p:cNvPr>
          <p:cNvGrpSpPr/>
          <p:nvPr/>
        </p:nvGrpSpPr>
        <p:grpSpPr>
          <a:xfrm>
            <a:off x="10117374" y="2032690"/>
            <a:ext cx="197483" cy="288926"/>
            <a:chOff x="0" y="0"/>
            <a:chExt cx="318583" cy="522514"/>
          </a:xfrm>
        </p:grpSpPr>
        <p:sp>
          <p:nvSpPr>
            <p:cNvPr id="960" name="Obdélník 959">
              <a:extLst>
                <a:ext uri="{FF2B5EF4-FFF2-40B4-BE49-F238E27FC236}">
                  <a16:creationId xmlns:a16="http://schemas.microsoft.com/office/drawing/2014/main" id="{BAE0C7C7-F319-2C9D-C86E-DFB56650560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61" name="Blesk 960">
              <a:extLst>
                <a:ext uri="{FF2B5EF4-FFF2-40B4-BE49-F238E27FC236}">
                  <a16:creationId xmlns:a16="http://schemas.microsoft.com/office/drawing/2014/main" id="{8F669A32-6045-E899-B896-12641F7F026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62" name="Skupina 961">
            <a:extLst>
              <a:ext uri="{FF2B5EF4-FFF2-40B4-BE49-F238E27FC236}">
                <a16:creationId xmlns:a16="http://schemas.microsoft.com/office/drawing/2014/main" id="{E4578A0F-1AB1-8EB8-6B99-11A54C9AF4E7}"/>
              </a:ext>
            </a:extLst>
          </p:cNvPr>
          <p:cNvGrpSpPr/>
          <p:nvPr/>
        </p:nvGrpSpPr>
        <p:grpSpPr>
          <a:xfrm>
            <a:off x="8641300" y="1816826"/>
            <a:ext cx="197483" cy="288926"/>
            <a:chOff x="0" y="0"/>
            <a:chExt cx="318583" cy="522514"/>
          </a:xfrm>
        </p:grpSpPr>
        <p:sp>
          <p:nvSpPr>
            <p:cNvPr id="963" name="Obdélník 962">
              <a:extLst>
                <a:ext uri="{FF2B5EF4-FFF2-40B4-BE49-F238E27FC236}">
                  <a16:creationId xmlns:a16="http://schemas.microsoft.com/office/drawing/2014/main" id="{B8295AEC-C044-4DC3-F66A-BDE4BDD7009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64" name="Blesk 963">
              <a:extLst>
                <a:ext uri="{FF2B5EF4-FFF2-40B4-BE49-F238E27FC236}">
                  <a16:creationId xmlns:a16="http://schemas.microsoft.com/office/drawing/2014/main" id="{E89BF076-0E80-57B6-12BE-81A6B12567C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65" name="Skupina 964">
            <a:extLst>
              <a:ext uri="{FF2B5EF4-FFF2-40B4-BE49-F238E27FC236}">
                <a16:creationId xmlns:a16="http://schemas.microsoft.com/office/drawing/2014/main" id="{C859077A-0BDB-26CC-0FE9-E64370ECC97C}"/>
              </a:ext>
            </a:extLst>
          </p:cNvPr>
          <p:cNvGrpSpPr/>
          <p:nvPr/>
        </p:nvGrpSpPr>
        <p:grpSpPr>
          <a:xfrm>
            <a:off x="10891976" y="2051288"/>
            <a:ext cx="197483" cy="288926"/>
            <a:chOff x="0" y="0"/>
            <a:chExt cx="318583" cy="522514"/>
          </a:xfrm>
        </p:grpSpPr>
        <p:sp>
          <p:nvSpPr>
            <p:cNvPr id="966" name="Obdélník 965">
              <a:extLst>
                <a:ext uri="{FF2B5EF4-FFF2-40B4-BE49-F238E27FC236}">
                  <a16:creationId xmlns:a16="http://schemas.microsoft.com/office/drawing/2014/main" id="{47B17D8E-E03F-01A5-27FC-A54041D0832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67" name="Blesk 966">
              <a:extLst>
                <a:ext uri="{FF2B5EF4-FFF2-40B4-BE49-F238E27FC236}">
                  <a16:creationId xmlns:a16="http://schemas.microsoft.com/office/drawing/2014/main" id="{6D4CF572-82E8-2F4A-E610-A77350B0435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68" name="Skupina 967">
            <a:extLst>
              <a:ext uri="{FF2B5EF4-FFF2-40B4-BE49-F238E27FC236}">
                <a16:creationId xmlns:a16="http://schemas.microsoft.com/office/drawing/2014/main" id="{786209B0-EE2A-0C38-D6D1-73F3C77DAC35}"/>
              </a:ext>
            </a:extLst>
          </p:cNvPr>
          <p:cNvGrpSpPr/>
          <p:nvPr/>
        </p:nvGrpSpPr>
        <p:grpSpPr>
          <a:xfrm>
            <a:off x="9141717" y="1861026"/>
            <a:ext cx="197483" cy="288926"/>
            <a:chOff x="0" y="0"/>
            <a:chExt cx="318583" cy="522514"/>
          </a:xfrm>
        </p:grpSpPr>
        <p:sp>
          <p:nvSpPr>
            <p:cNvPr id="969" name="Obdélník 968">
              <a:extLst>
                <a:ext uri="{FF2B5EF4-FFF2-40B4-BE49-F238E27FC236}">
                  <a16:creationId xmlns:a16="http://schemas.microsoft.com/office/drawing/2014/main" id="{A2B2F253-BF05-5971-7822-3A89153D79A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70" name="Blesk 969">
              <a:extLst>
                <a:ext uri="{FF2B5EF4-FFF2-40B4-BE49-F238E27FC236}">
                  <a16:creationId xmlns:a16="http://schemas.microsoft.com/office/drawing/2014/main" id="{42892556-64B6-D9BB-47D8-356AE97DEFA1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76" name="Skupina 975">
            <a:extLst>
              <a:ext uri="{FF2B5EF4-FFF2-40B4-BE49-F238E27FC236}">
                <a16:creationId xmlns:a16="http://schemas.microsoft.com/office/drawing/2014/main" id="{E0BAFA1A-7B9F-867A-F320-7EEDA131CE16}"/>
              </a:ext>
            </a:extLst>
          </p:cNvPr>
          <p:cNvGrpSpPr/>
          <p:nvPr/>
        </p:nvGrpSpPr>
        <p:grpSpPr>
          <a:xfrm>
            <a:off x="7900980" y="2406277"/>
            <a:ext cx="197483" cy="288926"/>
            <a:chOff x="0" y="0"/>
            <a:chExt cx="318583" cy="522514"/>
          </a:xfrm>
        </p:grpSpPr>
        <p:sp>
          <p:nvSpPr>
            <p:cNvPr id="977" name="Obdélník 976">
              <a:extLst>
                <a:ext uri="{FF2B5EF4-FFF2-40B4-BE49-F238E27FC236}">
                  <a16:creationId xmlns:a16="http://schemas.microsoft.com/office/drawing/2014/main" id="{AF7B4847-2F67-5BBB-1943-F532C92AEBD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78" name="Blesk 977">
              <a:extLst>
                <a:ext uri="{FF2B5EF4-FFF2-40B4-BE49-F238E27FC236}">
                  <a16:creationId xmlns:a16="http://schemas.microsoft.com/office/drawing/2014/main" id="{6C705848-6EF0-38A1-F712-0D032F5E088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982" name="Obdélník 981">
            <a:extLst>
              <a:ext uri="{FF2B5EF4-FFF2-40B4-BE49-F238E27FC236}">
                <a16:creationId xmlns:a16="http://schemas.microsoft.com/office/drawing/2014/main" id="{EDBE6DFA-5C61-A6B8-6D11-F6238B153FED}"/>
              </a:ext>
            </a:extLst>
          </p:cNvPr>
          <p:cNvSpPr/>
          <p:nvPr/>
        </p:nvSpPr>
        <p:spPr>
          <a:xfrm rot="10800000" flipV="1">
            <a:off x="1007237" y="5319226"/>
            <a:ext cx="280510" cy="2686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998" name="Přímá spojnice 997">
            <a:extLst>
              <a:ext uri="{FF2B5EF4-FFF2-40B4-BE49-F238E27FC236}">
                <a16:creationId xmlns:a16="http://schemas.microsoft.com/office/drawing/2014/main" id="{859FF274-F0AF-259D-1E70-C07CE88A36C2}"/>
              </a:ext>
            </a:extLst>
          </p:cNvPr>
          <p:cNvCxnSpPr>
            <a:cxnSpLocks/>
            <a:stCxn id="982" idx="1"/>
          </p:cNvCxnSpPr>
          <p:nvPr/>
        </p:nvCxnSpPr>
        <p:spPr>
          <a:xfrm flipV="1">
            <a:off x="1287747" y="5305745"/>
            <a:ext cx="3583028" cy="147784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80" name="Obdélník 1079">
            <a:extLst>
              <a:ext uri="{FF2B5EF4-FFF2-40B4-BE49-F238E27FC236}">
                <a16:creationId xmlns:a16="http://schemas.microsoft.com/office/drawing/2014/main" id="{377B1948-4C1A-AC9D-FB2D-1CB6A33801E7}"/>
              </a:ext>
            </a:extLst>
          </p:cNvPr>
          <p:cNvSpPr/>
          <p:nvPr/>
        </p:nvSpPr>
        <p:spPr>
          <a:xfrm rot="10800000" flipV="1">
            <a:off x="5995750" y="3779566"/>
            <a:ext cx="280510" cy="2686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89" name="Obdélník 1088">
            <a:extLst>
              <a:ext uri="{FF2B5EF4-FFF2-40B4-BE49-F238E27FC236}">
                <a16:creationId xmlns:a16="http://schemas.microsoft.com/office/drawing/2014/main" id="{404905AE-A25B-743D-99D8-5170FE475239}"/>
              </a:ext>
            </a:extLst>
          </p:cNvPr>
          <p:cNvSpPr/>
          <p:nvPr/>
        </p:nvSpPr>
        <p:spPr>
          <a:xfrm rot="10800000" flipV="1">
            <a:off x="5805971" y="6434173"/>
            <a:ext cx="280510" cy="2686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90" name="Přímá spojnice 1089">
            <a:extLst>
              <a:ext uri="{FF2B5EF4-FFF2-40B4-BE49-F238E27FC236}">
                <a16:creationId xmlns:a16="http://schemas.microsoft.com/office/drawing/2014/main" id="{74296245-DAAC-BD1C-99B0-363B75DDED92}"/>
              </a:ext>
            </a:extLst>
          </p:cNvPr>
          <p:cNvCxnSpPr>
            <a:cxnSpLocks/>
          </p:cNvCxnSpPr>
          <p:nvPr/>
        </p:nvCxnSpPr>
        <p:spPr>
          <a:xfrm>
            <a:off x="3475953" y="3696461"/>
            <a:ext cx="70821" cy="292072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02" name="Obdélník 1101">
            <a:extLst>
              <a:ext uri="{FF2B5EF4-FFF2-40B4-BE49-F238E27FC236}">
                <a16:creationId xmlns:a16="http://schemas.microsoft.com/office/drawing/2014/main" id="{196B4B16-6A1F-2D86-D246-0B9974E01DED}"/>
              </a:ext>
            </a:extLst>
          </p:cNvPr>
          <p:cNvSpPr/>
          <p:nvPr/>
        </p:nvSpPr>
        <p:spPr>
          <a:xfrm rot="10800000" flipV="1">
            <a:off x="2612870" y="2554778"/>
            <a:ext cx="280510" cy="2686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18" name="Skupina 1117">
            <a:extLst>
              <a:ext uri="{FF2B5EF4-FFF2-40B4-BE49-F238E27FC236}">
                <a16:creationId xmlns:a16="http://schemas.microsoft.com/office/drawing/2014/main" id="{6FBACFA5-1058-9100-B664-01C5C369D55C}"/>
              </a:ext>
            </a:extLst>
          </p:cNvPr>
          <p:cNvGrpSpPr/>
          <p:nvPr/>
        </p:nvGrpSpPr>
        <p:grpSpPr>
          <a:xfrm>
            <a:off x="6952714" y="3846176"/>
            <a:ext cx="197483" cy="288926"/>
            <a:chOff x="0" y="0"/>
            <a:chExt cx="318583" cy="522514"/>
          </a:xfrm>
        </p:grpSpPr>
        <p:sp>
          <p:nvSpPr>
            <p:cNvPr id="1120" name="Obdélník 1119">
              <a:extLst>
                <a:ext uri="{FF2B5EF4-FFF2-40B4-BE49-F238E27FC236}">
                  <a16:creationId xmlns:a16="http://schemas.microsoft.com/office/drawing/2014/main" id="{DB198EA7-1747-64EA-99E3-DE945DEA28E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21" name="Blesk 1120">
              <a:extLst>
                <a:ext uri="{FF2B5EF4-FFF2-40B4-BE49-F238E27FC236}">
                  <a16:creationId xmlns:a16="http://schemas.microsoft.com/office/drawing/2014/main" id="{3EABF554-AAB4-4666-D2EB-C7AD922BDC6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125" name="Obdélník 1124">
            <a:extLst>
              <a:ext uri="{FF2B5EF4-FFF2-40B4-BE49-F238E27FC236}">
                <a16:creationId xmlns:a16="http://schemas.microsoft.com/office/drawing/2014/main" id="{4777A764-74D0-4C8B-D7D4-8C3DAF32F14B}"/>
              </a:ext>
            </a:extLst>
          </p:cNvPr>
          <p:cNvSpPr/>
          <p:nvPr/>
        </p:nvSpPr>
        <p:spPr>
          <a:xfrm rot="10800000" flipV="1">
            <a:off x="9308420" y="5299415"/>
            <a:ext cx="348339" cy="2622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32" name="Obdélník 1131">
            <a:extLst>
              <a:ext uri="{FF2B5EF4-FFF2-40B4-BE49-F238E27FC236}">
                <a16:creationId xmlns:a16="http://schemas.microsoft.com/office/drawing/2014/main" id="{22E4DD48-358A-5F9E-408B-4D763A6FC3DA}"/>
              </a:ext>
            </a:extLst>
          </p:cNvPr>
          <p:cNvSpPr/>
          <p:nvPr/>
        </p:nvSpPr>
        <p:spPr>
          <a:xfrm rot="10800000" flipV="1">
            <a:off x="9664975" y="5299415"/>
            <a:ext cx="348339" cy="2641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39" name="Skupina 1138">
            <a:extLst>
              <a:ext uri="{FF2B5EF4-FFF2-40B4-BE49-F238E27FC236}">
                <a16:creationId xmlns:a16="http://schemas.microsoft.com/office/drawing/2014/main" id="{F4CFFD99-5080-D8A6-836E-2BA5D331C91B}"/>
              </a:ext>
            </a:extLst>
          </p:cNvPr>
          <p:cNvGrpSpPr/>
          <p:nvPr/>
        </p:nvGrpSpPr>
        <p:grpSpPr>
          <a:xfrm>
            <a:off x="7045410" y="1515211"/>
            <a:ext cx="197483" cy="288926"/>
            <a:chOff x="0" y="0"/>
            <a:chExt cx="318583" cy="522514"/>
          </a:xfrm>
        </p:grpSpPr>
        <p:sp>
          <p:nvSpPr>
            <p:cNvPr id="1140" name="Obdélník 1139">
              <a:extLst>
                <a:ext uri="{FF2B5EF4-FFF2-40B4-BE49-F238E27FC236}">
                  <a16:creationId xmlns:a16="http://schemas.microsoft.com/office/drawing/2014/main" id="{1BAB9DCB-9E05-1DAE-B715-A620FD130A2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42" name="Blesk 1141">
              <a:extLst>
                <a:ext uri="{FF2B5EF4-FFF2-40B4-BE49-F238E27FC236}">
                  <a16:creationId xmlns:a16="http://schemas.microsoft.com/office/drawing/2014/main" id="{F48FF59D-BDEE-4E44-1EB1-18F19182812F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43" name="Skupina 1142">
            <a:extLst>
              <a:ext uri="{FF2B5EF4-FFF2-40B4-BE49-F238E27FC236}">
                <a16:creationId xmlns:a16="http://schemas.microsoft.com/office/drawing/2014/main" id="{EE0386B8-7BA3-EE4B-EB49-37EA97FFA6D2}"/>
              </a:ext>
            </a:extLst>
          </p:cNvPr>
          <p:cNvGrpSpPr/>
          <p:nvPr/>
        </p:nvGrpSpPr>
        <p:grpSpPr>
          <a:xfrm>
            <a:off x="7284259" y="1511670"/>
            <a:ext cx="197483" cy="288926"/>
            <a:chOff x="0" y="0"/>
            <a:chExt cx="318583" cy="522514"/>
          </a:xfrm>
        </p:grpSpPr>
        <p:sp>
          <p:nvSpPr>
            <p:cNvPr id="1144" name="Obdélník 1143">
              <a:extLst>
                <a:ext uri="{FF2B5EF4-FFF2-40B4-BE49-F238E27FC236}">
                  <a16:creationId xmlns:a16="http://schemas.microsoft.com/office/drawing/2014/main" id="{2802D464-C7D8-E3E2-E0B5-5E65E167C09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45" name="Blesk 1144">
              <a:extLst>
                <a:ext uri="{FF2B5EF4-FFF2-40B4-BE49-F238E27FC236}">
                  <a16:creationId xmlns:a16="http://schemas.microsoft.com/office/drawing/2014/main" id="{3A71D0BF-431A-5718-6CE1-0A16710DEB5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46" name="Skupina 1145">
            <a:extLst>
              <a:ext uri="{FF2B5EF4-FFF2-40B4-BE49-F238E27FC236}">
                <a16:creationId xmlns:a16="http://schemas.microsoft.com/office/drawing/2014/main" id="{735269B2-B05C-980E-5022-844863411A0B}"/>
              </a:ext>
            </a:extLst>
          </p:cNvPr>
          <p:cNvGrpSpPr/>
          <p:nvPr/>
        </p:nvGrpSpPr>
        <p:grpSpPr>
          <a:xfrm>
            <a:off x="6384305" y="1439865"/>
            <a:ext cx="197483" cy="288926"/>
            <a:chOff x="0" y="0"/>
            <a:chExt cx="318583" cy="522514"/>
          </a:xfrm>
        </p:grpSpPr>
        <p:sp>
          <p:nvSpPr>
            <p:cNvPr id="1147" name="Obdélník 1146">
              <a:extLst>
                <a:ext uri="{FF2B5EF4-FFF2-40B4-BE49-F238E27FC236}">
                  <a16:creationId xmlns:a16="http://schemas.microsoft.com/office/drawing/2014/main" id="{770E386F-41C5-95EB-69CC-B9AC0F701E5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48" name="Blesk 1147">
              <a:extLst>
                <a:ext uri="{FF2B5EF4-FFF2-40B4-BE49-F238E27FC236}">
                  <a16:creationId xmlns:a16="http://schemas.microsoft.com/office/drawing/2014/main" id="{4D6FEB3B-74A5-7D8F-B505-8323320F4E1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32" name="Skupina 531">
            <a:extLst>
              <a:ext uri="{FF2B5EF4-FFF2-40B4-BE49-F238E27FC236}">
                <a16:creationId xmlns:a16="http://schemas.microsoft.com/office/drawing/2014/main" id="{77F69E06-C3B4-473D-DF82-6E294A871DC4}"/>
              </a:ext>
            </a:extLst>
          </p:cNvPr>
          <p:cNvGrpSpPr/>
          <p:nvPr/>
        </p:nvGrpSpPr>
        <p:grpSpPr>
          <a:xfrm>
            <a:off x="9627787" y="5811779"/>
            <a:ext cx="197483" cy="288926"/>
            <a:chOff x="0" y="0"/>
            <a:chExt cx="318583" cy="522514"/>
          </a:xfrm>
        </p:grpSpPr>
        <p:sp>
          <p:nvSpPr>
            <p:cNvPr id="568" name="Obdélník 567">
              <a:extLst>
                <a:ext uri="{FF2B5EF4-FFF2-40B4-BE49-F238E27FC236}">
                  <a16:creationId xmlns:a16="http://schemas.microsoft.com/office/drawing/2014/main" id="{476179CE-147E-BBF3-CA35-1828505E80CD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69" name="Blesk 568">
              <a:extLst>
                <a:ext uri="{FF2B5EF4-FFF2-40B4-BE49-F238E27FC236}">
                  <a16:creationId xmlns:a16="http://schemas.microsoft.com/office/drawing/2014/main" id="{F6A7699F-ADFC-5451-1051-A29BCC35601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71" name="Skupina 570">
            <a:extLst>
              <a:ext uri="{FF2B5EF4-FFF2-40B4-BE49-F238E27FC236}">
                <a16:creationId xmlns:a16="http://schemas.microsoft.com/office/drawing/2014/main" id="{8FD8D619-6896-C7A0-8834-41F052C101DE}"/>
              </a:ext>
            </a:extLst>
          </p:cNvPr>
          <p:cNvGrpSpPr/>
          <p:nvPr/>
        </p:nvGrpSpPr>
        <p:grpSpPr>
          <a:xfrm>
            <a:off x="10164285" y="5847019"/>
            <a:ext cx="197483" cy="288926"/>
            <a:chOff x="0" y="0"/>
            <a:chExt cx="318583" cy="522514"/>
          </a:xfrm>
        </p:grpSpPr>
        <p:sp>
          <p:nvSpPr>
            <p:cNvPr id="981" name="Obdélník 980">
              <a:extLst>
                <a:ext uri="{FF2B5EF4-FFF2-40B4-BE49-F238E27FC236}">
                  <a16:creationId xmlns:a16="http://schemas.microsoft.com/office/drawing/2014/main" id="{1E7DC649-F01D-3360-A656-514C5F0429A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99" name="Blesk 998">
              <a:extLst>
                <a:ext uri="{FF2B5EF4-FFF2-40B4-BE49-F238E27FC236}">
                  <a16:creationId xmlns:a16="http://schemas.microsoft.com/office/drawing/2014/main" id="{FB059FF9-F8D3-3CD9-E290-06B3D6D63D55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00" name="Skupina 999">
            <a:extLst>
              <a:ext uri="{FF2B5EF4-FFF2-40B4-BE49-F238E27FC236}">
                <a16:creationId xmlns:a16="http://schemas.microsoft.com/office/drawing/2014/main" id="{698DD523-5C5D-FA3F-3011-C6FC0F99739F}"/>
              </a:ext>
            </a:extLst>
          </p:cNvPr>
          <p:cNvGrpSpPr/>
          <p:nvPr/>
        </p:nvGrpSpPr>
        <p:grpSpPr>
          <a:xfrm>
            <a:off x="9473933" y="5916205"/>
            <a:ext cx="197483" cy="288926"/>
            <a:chOff x="0" y="0"/>
            <a:chExt cx="318583" cy="522514"/>
          </a:xfrm>
        </p:grpSpPr>
        <p:sp>
          <p:nvSpPr>
            <p:cNvPr id="1002" name="Obdélník 1001">
              <a:extLst>
                <a:ext uri="{FF2B5EF4-FFF2-40B4-BE49-F238E27FC236}">
                  <a16:creationId xmlns:a16="http://schemas.microsoft.com/office/drawing/2014/main" id="{6847D066-6E66-EF6F-2174-BD2DEC6C95C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03" name="Blesk 1002">
              <a:extLst>
                <a:ext uri="{FF2B5EF4-FFF2-40B4-BE49-F238E27FC236}">
                  <a16:creationId xmlns:a16="http://schemas.microsoft.com/office/drawing/2014/main" id="{16BA0FA4-2797-99E9-934F-61921384044A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10" name="Skupina 1009">
            <a:extLst>
              <a:ext uri="{FF2B5EF4-FFF2-40B4-BE49-F238E27FC236}">
                <a16:creationId xmlns:a16="http://schemas.microsoft.com/office/drawing/2014/main" id="{0775AC46-A800-C063-C836-F1D37D175910}"/>
              </a:ext>
            </a:extLst>
          </p:cNvPr>
          <p:cNvGrpSpPr/>
          <p:nvPr/>
        </p:nvGrpSpPr>
        <p:grpSpPr>
          <a:xfrm>
            <a:off x="9809001" y="5916205"/>
            <a:ext cx="197483" cy="288926"/>
            <a:chOff x="0" y="0"/>
            <a:chExt cx="318583" cy="522514"/>
          </a:xfrm>
        </p:grpSpPr>
        <p:sp>
          <p:nvSpPr>
            <p:cNvPr id="1066" name="Obdélník 1065">
              <a:extLst>
                <a:ext uri="{FF2B5EF4-FFF2-40B4-BE49-F238E27FC236}">
                  <a16:creationId xmlns:a16="http://schemas.microsoft.com/office/drawing/2014/main" id="{209B6D28-9DDA-678D-BE6C-B9A16E20A7B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79" name="Blesk 1078">
              <a:extLst>
                <a:ext uri="{FF2B5EF4-FFF2-40B4-BE49-F238E27FC236}">
                  <a16:creationId xmlns:a16="http://schemas.microsoft.com/office/drawing/2014/main" id="{EE81408A-DA5A-67DB-D6CC-70686B8F823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84" name="Skupina 1083">
            <a:extLst>
              <a:ext uri="{FF2B5EF4-FFF2-40B4-BE49-F238E27FC236}">
                <a16:creationId xmlns:a16="http://schemas.microsoft.com/office/drawing/2014/main" id="{816E9C75-98E7-6D00-B88B-DEF2E522E1D6}"/>
              </a:ext>
            </a:extLst>
          </p:cNvPr>
          <p:cNvGrpSpPr/>
          <p:nvPr/>
        </p:nvGrpSpPr>
        <p:grpSpPr>
          <a:xfrm>
            <a:off x="10146755" y="5321139"/>
            <a:ext cx="197483" cy="288926"/>
            <a:chOff x="0" y="0"/>
            <a:chExt cx="318583" cy="522514"/>
          </a:xfrm>
        </p:grpSpPr>
        <p:sp>
          <p:nvSpPr>
            <p:cNvPr id="1085" name="Obdélník 1084">
              <a:extLst>
                <a:ext uri="{FF2B5EF4-FFF2-40B4-BE49-F238E27FC236}">
                  <a16:creationId xmlns:a16="http://schemas.microsoft.com/office/drawing/2014/main" id="{46A4A8E2-85D8-33EB-5183-3D8706A2421C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86" name="Blesk 1085">
              <a:extLst>
                <a:ext uri="{FF2B5EF4-FFF2-40B4-BE49-F238E27FC236}">
                  <a16:creationId xmlns:a16="http://schemas.microsoft.com/office/drawing/2014/main" id="{D72AE487-EC5E-CC3F-2386-CBB18EA2A44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87" name="Skupina 1086">
            <a:extLst>
              <a:ext uri="{FF2B5EF4-FFF2-40B4-BE49-F238E27FC236}">
                <a16:creationId xmlns:a16="http://schemas.microsoft.com/office/drawing/2014/main" id="{3792BE25-6B4C-F172-EE59-EB15D2C74E7C}"/>
              </a:ext>
            </a:extLst>
          </p:cNvPr>
          <p:cNvGrpSpPr/>
          <p:nvPr/>
        </p:nvGrpSpPr>
        <p:grpSpPr>
          <a:xfrm>
            <a:off x="10345914" y="5291889"/>
            <a:ext cx="197483" cy="288926"/>
            <a:chOff x="0" y="0"/>
            <a:chExt cx="318583" cy="522514"/>
          </a:xfrm>
        </p:grpSpPr>
        <p:sp>
          <p:nvSpPr>
            <p:cNvPr id="1091" name="Obdélník 1090">
              <a:extLst>
                <a:ext uri="{FF2B5EF4-FFF2-40B4-BE49-F238E27FC236}">
                  <a16:creationId xmlns:a16="http://schemas.microsoft.com/office/drawing/2014/main" id="{867A6CC9-27F7-A840-D3BB-5BB3BE5266C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94" name="Blesk 1093">
              <a:extLst>
                <a:ext uri="{FF2B5EF4-FFF2-40B4-BE49-F238E27FC236}">
                  <a16:creationId xmlns:a16="http://schemas.microsoft.com/office/drawing/2014/main" id="{A920A2F7-F92A-C6C7-EBAE-08591FAB7EF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95" name="Skupina 1094">
            <a:extLst>
              <a:ext uri="{FF2B5EF4-FFF2-40B4-BE49-F238E27FC236}">
                <a16:creationId xmlns:a16="http://schemas.microsoft.com/office/drawing/2014/main" id="{237FF41E-90CA-899F-9422-2AED4B2D3152}"/>
              </a:ext>
            </a:extLst>
          </p:cNvPr>
          <p:cNvGrpSpPr/>
          <p:nvPr/>
        </p:nvGrpSpPr>
        <p:grpSpPr>
          <a:xfrm>
            <a:off x="10294297" y="5607306"/>
            <a:ext cx="197483" cy="288926"/>
            <a:chOff x="0" y="0"/>
            <a:chExt cx="318583" cy="522514"/>
          </a:xfrm>
        </p:grpSpPr>
        <p:sp>
          <p:nvSpPr>
            <p:cNvPr id="1096" name="Obdélník 1095">
              <a:extLst>
                <a:ext uri="{FF2B5EF4-FFF2-40B4-BE49-F238E27FC236}">
                  <a16:creationId xmlns:a16="http://schemas.microsoft.com/office/drawing/2014/main" id="{5300DA24-FF6C-7053-BB8E-2C3D3DC5785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00" name="Blesk 1099">
              <a:extLst>
                <a:ext uri="{FF2B5EF4-FFF2-40B4-BE49-F238E27FC236}">
                  <a16:creationId xmlns:a16="http://schemas.microsoft.com/office/drawing/2014/main" id="{033EE3CE-C7E9-79A6-180C-BC8226582CBF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109" name="Obdélník 1108">
            <a:extLst>
              <a:ext uri="{FF2B5EF4-FFF2-40B4-BE49-F238E27FC236}">
                <a16:creationId xmlns:a16="http://schemas.microsoft.com/office/drawing/2014/main" id="{76647220-4BC9-F3F6-7DFB-DE3907052DB3}"/>
              </a:ext>
            </a:extLst>
          </p:cNvPr>
          <p:cNvSpPr/>
          <p:nvPr/>
        </p:nvSpPr>
        <p:spPr>
          <a:xfrm rot="10800000" flipV="1">
            <a:off x="3689999" y="50742"/>
            <a:ext cx="280510" cy="2622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12" name="Obdélník 1111">
            <a:extLst>
              <a:ext uri="{FF2B5EF4-FFF2-40B4-BE49-F238E27FC236}">
                <a16:creationId xmlns:a16="http://schemas.microsoft.com/office/drawing/2014/main" id="{D7DB6058-D6DE-5B8A-A8C8-EA0F2F89FA03}"/>
              </a:ext>
            </a:extLst>
          </p:cNvPr>
          <p:cNvSpPr/>
          <p:nvPr/>
        </p:nvSpPr>
        <p:spPr>
          <a:xfrm rot="10800000" flipV="1">
            <a:off x="2643569" y="35320"/>
            <a:ext cx="265608" cy="2641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C24D01E0-77F9-8F0B-04A6-9C7E7D0A996A}"/>
              </a:ext>
            </a:extLst>
          </p:cNvPr>
          <p:cNvSpPr/>
          <p:nvPr/>
        </p:nvSpPr>
        <p:spPr>
          <a:xfrm>
            <a:off x="1115823" y="6231258"/>
            <a:ext cx="315201" cy="3308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cs-CZ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14" name="Přímá spojnice 1113">
            <a:extLst>
              <a:ext uri="{FF2B5EF4-FFF2-40B4-BE49-F238E27FC236}">
                <a16:creationId xmlns:a16="http://schemas.microsoft.com/office/drawing/2014/main" id="{86B947E3-1627-CDA7-0193-49AC8AA88DA3}"/>
              </a:ext>
            </a:extLst>
          </p:cNvPr>
          <p:cNvCxnSpPr>
            <a:cxnSpLocks/>
            <a:endCxn id="26" idx="3"/>
          </p:cNvCxnSpPr>
          <p:nvPr/>
        </p:nvCxnSpPr>
        <p:spPr>
          <a:xfrm flipV="1">
            <a:off x="4898519" y="4551851"/>
            <a:ext cx="815611" cy="732940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4" name="Mrak 1123">
            <a:extLst>
              <a:ext uri="{FF2B5EF4-FFF2-40B4-BE49-F238E27FC236}">
                <a16:creationId xmlns:a16="http://schemas.microsoft.com/office/drawing/2014/main" id="{90E459B5-8D0D-DF60-8DD7-6B16009773D7}"/>
              </a:ext>
            </a:extLst>
          </p:cNvPr>
          <p:cNvSpPr/>
          <p:nvPr/>
        </p:nvSpPr>
        <p:spPr>
          <a:xfrm>
            <a:off x="4034797" y="3976811"/>
            <a:ext cx="157200" cy="182239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154" name="Přímá spojnice 1153">
            <a:extLst>
              <a:ext uri="{FF2B5EF4-FFF2-40B4-BE49-F238E27FC236}">
                <a16:creationId xmlns:a16="http://schemas.microsoft.com/office/drawing/2014/main" id="{A50BBF50-9E8C-4600-0DFD-0019B3FA542F}"/>
              </a:ext>
            </a:extLst>
          </p:cNvPr>
          <p:cNvCxnSpPr>
            <a:cxnSpLocks/>
            <a:stCxn id="2" idx="0"/>
          </p:cNvCxnSpPr>
          <p:nvPr/>
        </p:nvCxnSpPr>
        <p:spPr>
          <a:xfrm flipH="1" flipV="1">
            <a:off x="1731955" y="369157"/>
            <a:ext cx="1604396" cy="2554100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81" name="Přímá spojnice 1180">
            <a:extLst>
              <a:ext uri="{FF2B5EF4-FFF2-40B4-BE49-F238E27FC236}">
                <a16:creationId xmlns:a16="http://schemas.microsoft.com/office/drawing/2014/main" id="{BB0769B1-9EC1-B86F-E9A6-5FE3EA9FC30A}"/>
              </a:ext>
            </a:extLst>
          </p:cNvPr>
          <p:cNvCxnSpPr>
            <a:cxnSpLocks/>
          </p:cNvCxnSpPr>
          <p:nvPr/>
        </p:nvCxnSpPr>
        <p:spPr>
          <a:xfrm flipH="1">
            <a:off x="899384" y="386110"/>
            <a:ext cx="774801" cy="27358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189" name="Skupina 1188">
            <a:extLst>
              <a:ext uri="{FF2B5EF4-FFF2-40B4-BE49-F238E27FC236}">
                <a16:creationId xmlns:a16="http://schemas.microsoft.com/office/drawing/2014/main" id="{8D492F13-C7B8-22B6-9B5E-5528F5C09CCE}"/>
              </a:ext>
            </a:extLst>
          </p:cNvPr>
          <p:cNvGrpSpPr/>
          <p:nvPr/>
        </p:nvGrpSpPr>
        <p:grpSpPr>
          <a:xfrm>
            <a:off x="4142356" y="409996"/>
            <a:ext cx="158880" cy="193316"/>
            <a:chOff x="0" y="0"/>
            <a:chExt cx="318583" cy="522514"/>
          </a:xfrm>
        </p:grpSpPr>
        <p:sp>
          <p:nvSpPr>
            <p:cNvPr id="1190" name="Obdélník 1189">
              <a:extLst>
                <a:ext uri="{FF2B5EF4-FFF2-40B4-BE49-F238E27FC236}">
                  <a16:creationId xmlns:a16="http://schemas.microsoft.com/office/drawing/2014/main" id="{16F1C9A0-F0BB-3032-206D-278477A1C676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91" name="Blesk 1190">
              <a:extLst>
                <a:ext uri="{FF2B5EF4-FFF2-40B4-BE49-F238E27FC236}">
                  <a16:creationId xmlns:a16="http://schemas.microsoft.com/office/drawing/2014/main" id="{5F094271-B1B7-929B-D8B1-E4413489079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cxnSp>
        <p:nvCxnSpPr>
          <p:cNvPr id="1194" name="Přímá spojnice 1193">
            <a:extLst>
              <a:ext uri="{FF2B5EF4-FFF2-40B4-BE49-F238E27FC236}">
                <a16:creationId xmlns:a16="http://schemas.microsoft.com/office/drawing/2014/main" id="{02EFBA11-618B-BEC8-9ECE-6471DCB879FF}"/>
              </a:ext>
            </a:extLst>
          </p:cNvPr>
          <p:cNvCxnSpPr>
            <a:cxnSpLocks/>
          </p:cNvCxnSpPr>
          <p:nvPr/>
        </p:nvCxnSpPr>
        <p:spPr>
          <a:xfrm flipV="1">
            <a:off x="5727214" y="696024"/>
            <a:ext cx="2115148" cy="7290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9" name="Přímá spojnice 1198">
            <a:extLst>
              <a:ext uri="{FF2B5EF4-FFF2-40B4-BE49-F238E27FC236}">
                <a16:creationId xmlns:a16="http://schemas.microsoft.com/office/drawing/2014/main" id="{1F6FD6B6-3F3B-4AE7-282E-61CF327CD91C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7882241" y="734163"/>
            <a:ext cx="829892" cy="1580122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104" name="Skupina 1103">
            <a:extLst>
              <a:ext uri="{FF2B5EF4-FFF2-40B4-BE49-F238E27FC236}">
                <a16:creationId xmlns:a16="http://schemas.microsoft.com/office/drawing/2014/main" id="{8A0706A3-FC60-47E7-9985-B33066E849A6}"/>
              </a:ext>
            </a:extLst>
          </p:cNvPr>
          <p:cNvGrpSpPr/>
          <p:nvPr/>
        </p:nvGrpSpPr>
        <p:grpSpPr>
          <a:xfrm>
            <a:off x="7284073" y="3658225"/>
            <a:ext cx="197483" cy="288926"/>
            <a:chOff x="0" y="0"/>
            <a:chExt cx="318583" cy="522514"/>
          </a:xfrm>
        </p:grpSpPr>
        <p:sp>
          <p:nvSpPr>
            <p:cNvPr id="1105" name="Obdélník 1104">
              <a:extLst>
                <a:ext uri="{FF2B5EF4-FFF2-40B4-BE49-F238E27FC236}">
                  <a16:creationId xmlns:a16="http://schemas.microsoft.com/office/drawing/2014/main" id="{321A83DB-7AD0-2712-E62F-52ABB2658960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06" name="Blesk 1105">
              <a:extLst>
                <a:ext uri="{FF2B5EF4-FFF2-40B4-BE49-F238E27FC236}">
                  <a16:creationId xmlns:a16="http://schemas.microsoft.com/office/drawing/2014/main" id="{3A70E0E9-32AF-7186-0990-FADA264D1D6B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07" name="Skupina 1106">
            <a:extLst>
              <a:ext uri="{FF2B5EF4-FFF2-40B4-BE49-F238E27FC236}">
                <a16:creationId xmlns:a16="http://schemas.microsoft.com/office/drawing/2014/main" id="{080EA800-597B-4D98-4503-9099FBAEED12}"/>
              </a:ext>
            </a:extLst>
          </p:cNvPr>
          <p:cNvGrpSpPr/>
          <p:nvPr/>
        </p:nvGrpSpPr>
        <p:grpSpPr>
          <a:xfrm>
            <a:off x="9051532" y="3913228"/>
            <a:ext cx="197483" cy="288926"/>
            <a:chOff x="0" y="0"/>
            <a:chExt cx="318583" cy="522514"/>
          </a:xfrm>
        </p:grpSpPr>
        <p:sp>
          <p:nvSpPr>
            <p:cNvPr id="1108" name="Obdélník 1107">
              <a:extLst>
                <a:ext uri="{FF2B5EF4-FFF2-40B4-BE49-F238E27FC236}">
                  <a16:creationId xmlns:a16="http://schemas.microsoft.com/office/drawing/2014/main" id="{EF3F9C38-1943-4029-6A8C-5709C42CE0A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10" name="Blesk 1109">
              <a:extLst>
                <a:ext uri="{FF2B5EF4-FFF2-40B4-BE49-F238E27FC236}">
                  <a16:creationId xmlns:a16="http://schemas.microsoft.com/office/drawing/2014/main" id="{EA8C6229-7A30-03D1-1A58-B8A48B955B37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111" name="Obdélník 1110">
            <a:extLst>
              <a:ext uri="{FF2B5EF4-FFF2-40B4-BE49-F238E27FC236}">
                <a16:creationId xmlns:a16="http://schemas.microsoft.com/office/drawing/2014/main" id="{242D5E8A-8ABC-4144-FEAC-EB4D3502D9D6}"/>
              </a:ext>
            </a:extLst>
          </p:cNvPr>
          <p:cNvSpPr/>
          <p:nvPr/>
        </p:nvSpPr>
        <p:spPr>
          <a:xfrm rot="10800000" flipV="1">
            <a:off x="7904394" y="1723903"/>
            <a:ext cx="265608" cy="2641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</a:p>
        </p:txBody>
      </p:sp>
      <p:cxnSp>
        <p:nvCxnSpPr>
          <p:cNvPr id="1113" name="Přímá spojnice 1112">
            <a:extLst>
              <a:ext uri="{FF2B5EF4-FFF2-40B4-BE49-F238E27FC236}">
                <a16:creationId xmlns:a16="http://schemas.microsoft.com/office/drawing/2014/main" id="{6A302FCB-4EBA-F78A-9D57-03A789CDB738}"/>
              </a:ext>
            </a:extLst>
          </p:cNvPr>
          <p:cNvCxnSpPr>
            <a:cxnSpLocks/>
            <a:stCxn id="1111" idx="2"/>
            <a:endCxn id="20" idx="1"/>
          </p:cNvCxnSpPr>
          <p:nvPr/>
        </p:nvCxnSpPr>
        <p:spPr>
          <a:xfrm>
            <a:off x="8037198" y="1988050"/>
            <a:ext cx="1558260" cy="2091882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16" name="Obdélník 1115">
            <a:extLst>
              <a:ext uri="{FF2B5EF4-FFF2-40B4-BE49-F238E27FC236}">
                <a16:creationId xmlns:a16="http://schemas.microsoft.com/office/drawing/2014/main" id="{3EE2FD88-AF2E-D3EE-5B11-2E206912C4E1}"/>
              </a:ext>
            </a:extLst>
          </p:cNvPr>
          <p:cNvSpPr/>
          <p:nvPr/>
        </p:nvSpPr>
        <p:spPr>
          <a:xfrm rot="10800000" flipV="1">
            <a:off x="8079974" y="2430950"/>
            <a:ext cx="280510" cy="2686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17" name="Přímá spojnice 1116">
            <a:extLst>
              <a:ext uri="{FF2B5EF4-FFF2-40B4-BE49-F238E27FC236}">
                <a16:creationId xmlns:a16="http://schemas.microsoft.com/office/drawing/2014/main" id="{D70F9DC7-E1F1-FA59-EE11-AF796FC5FA3D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8255975" y="2736292"/>
            <a:ext cx="1339483" cy="1343640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123" name="Skupina 1122">
            <a:extLst>
              <a:ext uri="{FF2B5EF4-FFF2-40B4-BE49-F238E27FC236}">
                <a16:creationId xmlns:a16="http://schemas.microsoft.com/office/drawing/2014/main" id="{0D0EC44B-7D32-B119-4F99-840C1E13F0EA}"/>
              </a:ext>
            </a:extLst>
          </p:cNvPr>
          <p:cNvGrpSpPr/>
          <p:nvPr/>
        </p:nvGrpSpPr>
        <p:grpSpPr>
          <a:xfrm>
            <a:off x="10215063" y="2856621"/>
            <a:ext cx="197483" cy="288926"/>
            <a:chOff x="0" y="0"/>
            <a:chExt cx="318583" cy="522514"/>
          </a:xfrm>
        </p:grpSpPr>
        <p:sp>
          <p:nvSpPr>
            <p:cNvPr id="1136" name="Obdélník 1135">
              <a:extLst>
                <a:ext uri="{FF2B5EF4-FFF2-40B4-BE49-F238E27FC236}">
                  <a16:creationId xmlns:a16="http://schemas.microsoft.com/office/drawing/2014/main" id="{92A964A8-0F0C-BA1B-4932-CF725B46449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37" name="Blesk 1136">
              <a:extLst>
                <a:ext uri="{FF2B5EF4-FFF2-40B4-BE49-F238E27FC236}">
                  <a16:creationId xmlns:a16="http://schemas.microsoft.com/office/drawing/2014/main" id="{F0CA14D7-C211-D0DC-83A4-D5ACE4B69F1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sp>
        <p:nvSpPr>
          <p:cNvPr id="1138" name="Obdélník 1137">
            <a:extLst>
              <a:ext uri="{FF2B5EF4-FFF2-40B4-BE49-F238E27FC236}">
                <a16:creationId xmlns:a16="http://schemas.microsoft.com/office/drawing/2014/main" id="{3F19D541-09B8-18F2-EEE9-B6F9EC2F60F6}"/>
              </a:ext>
            </a:extLst>
          </p:cNvPr>
          <p:cNvSpPr/>
          <p:nvPr/>
        </p:nvSpPr>
        <p:spPr>
          <a:xfrm rot="10800000" flipV="1">
            <a:off x="10583301" y="4472349"/>
            <a:ext cx="265608" cy="2641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41" name="Obdélník 1140">
            <a:extLst>
              <a:ext uri="{FF2B5EF4-FFF2-40B4-BE49-F238E27FC236}">
                <a16:creationId xmlns:a16="http://schemas.microsoft.com/office/drawing/2014/main" id="{2C0470DC-9A2F-2EE8-23FB-2F09E79D18DF}"/>
              </a:ext>
            </a:extLst>
          </p:cNvPr>
          <p:cNvSpPr/>
          <p:nvPr/>
        </p:nvSpPr>
        <p:spPr>
          <a:xfrm rot="10800000" flipV="1">
            <a:off x="9924437" y="4439240"/>
            <a:ext cx="280510" cy="2686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149" name="Přímá spojnice 1148">
            <a:extLst>
              <a:ext uri="{FF2B5EF4-FFF2-40B4-BE49-F238E27FC236}">
                <a16:creationId xmlns:a16="http://schemas.microsoft.com/office/drawing/2014/main" id="{966A8E32-4061-149D-E225-D397C62068BC}"/>
              </a:ext>
            </a:extLst>
          </p:cNvPr>
          <p:cNvCxnSpPr>
            <a:cxnSpLocks/>
            <a:stCxn id="1141" idx="3"/>
            <a:endCxn id="27" idx="6"/>
          </p:cNvCxnSpPr>
          <p:nvPr/>
        </p:nvCxnSpPr>
        <p:spPr>
          <a:xfrm flipH="1" flipV="1">
            <a:off x="6850703" y="4521352"/>
            <a:ext cx="3073734" cy="52191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51" name="Přímá spojnice 1150">
            <a:extLst>
              <a:ext uri="{FF2B5EF4-FFF2-40B4-BE49-F238E27FC236}">
                <a16:creationId xmlns:a16="http://schemas.microsoft.com/office/drawing/2014/main" id="{21E40267-425E-ECE7-E8A5-59AA30FD4D7D}"/>
              </a:ext>
            </a:extLst>
          </p:cNvPr>
          <p:cNvCxnSpPr>
            <a:cxnSpLocks/>
            <a:stCxn id="1138" idx="3"/>
            <a:endCxn id="27" idx="6"/>
          </p:cNvCxnSpPr>
          <p:nvPr/>
        </p:nvCxnSpPr>
        <p:spPr>
          <a:xfrm flipH="1" flipV="1">
            <a:off x="6850703" y="4521352"/>
            <a:ext cx="3732598" cy="83071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56" name="Obdélník 1155">
            <a:extLst>
              <a:ext uri="{FF2B5EF4-FFF2-40B4-BE49-F238E27FC236}">
                <a16:creationId xmlns:a16="http://schemas.microsoft.com/office/drawing/2014/main" id="{8F212819-4665-E83B-A91F-4F64713ECBEA}"/>
              </a:ext>
            </a:extLst>
          </p:cNvPr>
          <p:cNvSpPr/>
          <p:nvPr/>
        </p:nvSpPr>
        <p:spPr>
          <a:xfrm rot="10800000" flipV="1">
            <a:off x="6175290" y="5024951"/>
            <a:ext cx="265608" cy="2641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157" name="Obdélník 1156">
            <a:extLst>
              <a:ext uri="{FF2B5EF4-FFF2-40B4-BE49-F238E27FC236}">
                <a16:creationId xmlns:a16="http://schemas.microsoft.com/office/drawing/2014/main" id="{1A398A6C-3941-4B47-E957-AB9CEE0EFA8A}"/>
              </a:ext>
            </a:extLst>
          </p:cNvPr>
          <p:cNvSpPr/>
          <p:nvPr/>
        </p:nvSpPr>
        <p:spPr>
          <a:xfrm rot="10800000" flipV="1">
            <a:off x="6602967" y="4911951"/>
            <a:ext cx="280510" cy="2686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58" name="Přímá spojnice 1157">
            <a:extLst>
              <a:ext uri="{FF2B5EF4-FFF2-40B4-BE49-F238E27FC236}">
                <a16:creationId xmlns:a16="http://schemas.microsoft.com/office/drawing/2014/main" id="{9989E689-85D0-A3BD-064C-6A2D903CACAA}"/>
              </a:ext>
            </a:extLst>
          </p:cNvPr>
          <p:cNvCxnSpPr>
            <a:cxnSpLocks/>
          </p:cNvCxnSpPr>
          <p:nvPr/>
        </p:nvCxnSpPr>
        <p:spPr>
          <a:xfrm flipV="1">
            <a:off x="6879262" y="4063524"/>
            <a:ext cx="1679259" cy="964546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83" name="Přímá spojnice 1182">
            <a:extLst>
              <a:ext uri="{FF2B5EF4-FFF2-40B4-BE49-F238E27FC236}">
                <a16:creationId xmlns:a16="http://schemas.microsoft.com/office/drawing/2014/main" id="{FBF21B73-FC91-F8B3-ACA6-06821AC1C3C7}"/>
              </a:ext>
            </a:extLst>
          </p:cNvPr>
          <p:cNvCxnSpPr>
            <a:cxnSpLocks/>
            <a:stCxn id="1156" idx="1"/>
          </p:cNvCxnSpPr>
          <p:nvPr/>
        </p:nvCxnSpPr>
        <p:spPr>
          <a:xfrm flipV="1">
            <a:off x="6440898" y="4071762"/>
            <a:ext cx="2104379" cy="1085263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85" name="Přímá spojnice 1184">
            <a:extLst>
              <a:ext uri="{FF2B5EF4-FFF2-40B4-BE49-F238E27FC236}">
                <a16:creationId xmlns:a16="http://schemas.microsoft.com/office/drawing/2014/main" id="{67E69AFD-5BB6-96F6-6557-CE6C0AD6159F}"/>
              </a:ext>
            </a:extLst>
          </p:cNvPr>
          <p:cNvCxnSpPr>
            <a:cxnSpLocks/>
            <a:endCxn id="22" idx="3"/>
          </p:cNvCxnSpPr>
          <p:nvPr/>
        </p:nvCxnSpPr>
        <p:spPr>
          <a:xfrm flipV="1">
            <a:off x="8575602" y="2656774"/>
            <a:ext cx="1331412" cy="1392380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87" name="Obdélník 1186">
            <a:extLst>
              <a:ext uri="{FF2B5EF4-FFF2-40B4-BE49-F238E27FC236}">
                <a16:creationId xmlns:a16="http://schemas.microsoft.com/office/drawing/2014/main" id="{D5FE70AB-DE8E-F5D3-8187-8DAF5FFF7EF6}"/>
              </a:ext>
            </a:extLst>
          </p:cNvPr>
          <p:cNvSpPr/>
          <p:nvPr/>
        </p:nvSpPr>
        <p:spPr>
          <a:xfrm rot="10800000" flipV="1">
            <a:off x="10498478" y="3611161"/>
            <a:ext cx="280510" cy="2686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cs-CZ" sz="11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88" name="Obdélník 1187">
            <a:extLst>
              <a:ext uri="{FF2B5EF4-FFF2-40B4-BE49-F238E27FC236}">
                <a16:creationId xmlns:a16="http://schemas.microsoft.com/office/drawing/2014/main" id="{1C922057-BC8D-73CE-DFAD-69CDBC87082B}"/>
              </a:ext>
            </a:extLst>
          </p:cNvPr>
          <p:cNvSpPr/>
          <p:nvPr/>
        </p:nvSpPr>
        <p:spPr>
          <a:xfrm rot="10800000" flipV="1">
            <a:off x="10782718" y="3614555"/>
            <a:ext cx="280510" cy="2686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1192" name="Přímá spojnice 1191">
            <a:extLst>
              <a:ext uri="{FF2B5EF4-FFF2-40B4-BE49-F238E27FC236}">
                <a16:creationId xmlns:a16="http://schemas.microsoft.com/office/drawing/2014/main" id="{EB6989BE-5B74-37FD-1831-110558E96A3D}"/>
              </a:ext>
            </a:extLst>
          </p:cNvPr>
          <p:cNvCxnSpPr>
            <a:cxnSpLocks/>
            <a:endCxn id="21" idx="3"/>
          </p:cNvCxnSpPr>
          <p:nvPr/>
        </p:nvCxnSpPr>
        <p:spPr>
          <a:xfrm flipV="1">
            <a:off x="10801653" y="2730112"/>
            <a:ext cx="718650" cy="845090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71" name="Obrázek 3">
            <a:extLst>
              <a:ext uri="{FF2B5EF4-FFF2-40B4-BE49-F238E27FC236}">
                <a16:creationId xmlns:a16="http://schemas.microsoft.com/office/drawing/2014/main" id="{24CC8EA5-050A-1828-C406-CC01A80CA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35744" y="31165"/>
            <a:ext cx="829892" cy="81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0" name="TextovéPole 379">
            <a:extLst>
              <a:ext uri="{FF2B5EF4-FFF2-40B4-BE49-F238E27FC236}">
                <a16:creationId xmlns:a16="http://schemas.microsoft.com/office/drawing/2014/main" id="{40EB5052-8DBD-C17C-F620-BDDAA596C8D2}"/>
              </a:ext>
            </a:extLst>
          </p:cNvPr>
          <p:cNvSpPr txBox="1"/>
          <p:nvPr/>
        </p:nvSpPr>
        <p:spPr>
          <a:xfrm>
            <a:off x="9463597" y="262836"/>
            <a:ext cx="1718062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1125538" algn="l"/>
              </a:tabLst>
            </a:pPr>
            <a:r>
              <a:rPr kumimoji="0" lang="en-US" altLang="cs-CZ" sz="1400" b="1" i="1" u="none" strike="noStrike" cap="none" normalizeH="0" baseline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Svratecký</a:t>
            </a:r>
            <a:r>
              <a:rPr kumimoji="0" lang="en-US" altLang="cs-CZ" sz="1400" b="1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 Cross 202</a:t>
            </a:r>
            <a:r>
              <a:rPr kumimoji="0" lang="cs-CZ" altLang="cs-CZ" sz="1400" b="1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j-lt"/>
              </a:rPr>
              <a:t>4</a:t>
            </a:r>
            <a:endParaRPr kumimoji="0" lang="en-US" altLang="cs-CZ" sz="1400" b="1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j-lt"/>
            </a:endParaRPr>
          </a:p>
        </p:txBody>
      </p:sp>
      <p:grpSp>
        <p:nvGrpSpPr>
          <p:cNvPr id="372" name="Skupina 371">
            <a:extLst>
              <a:ext uri="{FF2B5EF4-FFF2-40B4-BE49-F238E27FC236}">
                <a16:creationId xmlns:a16="http://schemas.microsoft.com/office/drawing/2014/main" id="{D49D233A-FEDE-8756-0C29-93A622DFA6AE}"/>
              </a:ext>
            </a:extLst>
          </p:cNvPr>
          <p:cNvGrpSpPr/>
          <p:nvPr/>
        </p:nvGrpSpPr>
        <p:grpSpPr>
          <a:xfrm>
            <a:off x="9321557" y="3211584"/>
            <a:ext cx="197483" cy="288926"/>
            <a:chOff x="0" y="0"/>
            <a:chExt cx="318583" cy="522514"/>
          </a:xfrm>
        </p:grpSpPr>
        <p:sp>
          <p:nvSpPr>
            <p:cNvPr id="385" name="Obdélník 384">
              <a:extLst>
                <a:ext uri="{FF2B5EF4-FFF2-40B4-BE49-F238E27FC236}">
                  <a16:creationId xmlns:a16="http://schemas.microsoft.com/office/drawing/2014/main" id="{FF67DA28-A572-A105-F13A-CCA04FF52D2E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43" name="Blesk 442">
              <a:extLst>
                <a:ext uri="{FF2B5EF4-FFF2-40B4-BE49-F238E27FC236}">
                  <a16:creationId xmlns:a16="http://schemas.microsoft.com/office/drawing/2014/main" id="{76D72F75-FD2E-167F-54D8-769E4C5A99E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444" name="Skupina 443">
            <a:extLst>
              <a:ext uri="{FF2B5EF4-FFF2-40B4-BE49-F238E27FC236}">
                <a16:creationId xmlns:a16="http://schemas.microsoft.com/office/drawing/2014/main" id="{F3E6435E-476C-39F3-E2DE-385E3EE62EDB}"/>
              </a:ext>
            </a:extLst>
          </p:cNvPr>
          <p:cNvGrpSpPr/>
          <p:nvPr/>
        </p:nvGrpSpPr>
        <p:grpSpPr>
          <a:xfrm>
            <a:off x="9469007" y="3132630"/>
            <a:ext cx="197483" cy="288926"/>
            <a:chOff x="0" y="0"/>
            <a:chExt cx="318583" cy="522514"/>
          </a:xfrm>
        </p:grpSpPr>
        <p:sp>
          <p:nvSpPr>
            <p:cNvPr id="449" name="Obdélník 448">
              <a:extLst>
                <a:ext uri="{FF2B5EF4-FFF2-40B4-BE49-F238E27FC236}">
                  <a16:creationId xmlns:a16="http://schemas.microsoft.com/office/drawing/2014/main" id="{B1FC8A6C-A36E-D521-243F-63140EF2099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453" name="Blesk 452">
              <a:extLst>
                <a:ext uri="{FF2B5EF4-FFF2-40B4-BE49-F238E27FC236}">
                  <a16:creationId xmlns:a16="http://schemas.microsoft.com/office/drawing/2014/main" id="{9B5CE7FE-8DE7-7713-9388-15CC78F319F2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35" name="Skupina 534">
            <a:extLst>
              <a:ext uri="{FF2B5EF4-FFF2-40B4-BE49-F238E27FC236}">
                <a16:creationId xmlns:a16="http://schemas.microsoft.com/office/drawing/2014/main" id="{A7E28824-CCF7-DE7B-1A89-28BF34E64ABC}"/>
              </a:ext>
            </a:extLst>
          </p:cNvPr>
          <p:cNvGrpSpPr/>
          <p:nvPr/>
        </p:nvGrpSpPr>
        <p:grpSpPr>
          <a:xfrm>
            <a:off x="8442890" y="3430334"/>
            <a:ext cx="197483" cy="288926"/>
            <a:chOff x="0" y="0"/>
            <a:chExt cx="318583" cy="522514"/>
          </a:xfrm>
        </p:grpSpPr>
        <p:sp>
          <p:nvSpPr>
            <p:cNvPr id="536" name="Obdélník 535">
              <a:extLst>
                <a:ext uri="{FF2B5EF4-FFF2-40B4-BE49-F238E27FC236}">
                  <a16:creationId xmlns:a16="http://schemas.microsoft.com/office/drawing/2014/main" id="{B66F87D1-FF4E-4436-0021-8801D4A67CC5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74" name="Blesk 573">
              <a:extLst>
                <a:ext uri="{FF2B5EF4-FFF2-40B4-BE49-F238E27FC236}">
                  <a16:creationId xmlns:a16="http://schemas.microsoft.com/office/drawing/2014/main" id="{A14CF9E8-101D-A4B6-DA50-E29DA78946A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580" name="Skupina 579">
            <a:extLst>
              <a:ext uri="{FF2B5EF4-FFF2-40B4-BE49-F238E27FC236}">
                <a16:creationId xmlns:a16="http://schemas.microsoft.com/office/drawing/2014/main" id="{6FC92437-5700-796E-847C-8AA6789BA50F}"/>
              </a:ext>
            </a:extLst>
          </p:cNvPr>
          <p:cNvGrpSpPr/>
          <p:nvPr/>
        </p:nvGrpSpPr>
        <p:grpSpPr>
          <a:xfrm>
            <a:off x="9605751" y="3094713"/>
            <a:ext cx="197483" cy="288926"/>
            <a:chOff x="0" y="0"/>
            <a:chExt cx="318583" cy="522514"/>
          </a:xfrm>
        </p:grpSpPr>
        <p:sp>
          <p:nvSpPr>
            <p:cNvPr id="587" name="Obdélník 586">
              <a:extLst>
                <a:ext uri="{FF2B5EF4-FFF2-40B4-BE49-F238E27FC236}">
                  <a16:creationId xmlns:a16="http://schemas.microsoft.com/office/drawing/2014/main" id="{AE4DFC4C-7AF7-8AE4-7AAD-526B6D77B797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593" name="Blesk 592">
              <a:extLst>
                <a:ext uri="{FF2B5EF4-FFF2-40B4-BE49-F238E27FC236}">
                  <a16:creationId xmlns:a16="http://schemas.microsoft.com/office/drawing/2014/main" id="{91691B96-3750-7932-0981-F0EBD517B8DD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71" name="Skupina 970">
            <a:extLst>
              <a:ext uri="{FF2B5EF4-FFF2-40B4-BE49-F238E27FC236}">
                <a16:creationId xmlns:a16="http://schemas.microsoft.com/office/drawing/2014/main" id="{4B87DDE6-1941-8408-990C-899040C7480E}"/>
              </a:ext>
            </a:extLst>
          </p:cNvPr>
          <p:cNvGrpSpPr/>
          <p:nvPr/>
        </p:nvGrpSpPr>
        <p:grpSpPr>
          <a:xfrm>
            <a:off x="10314688" y="3564926"/>
            <a:ext cx="197483" cy="288926"/>
            <a:chOff x="0" y="0"/>
            <a:chExt cx="318583" cy="522514"/>
          </a:xfrm>
        </p:grpSpPr>
        <p:sp>
          <p:nvSpPr>
            <p:cNvPr id="972" name="Obdélník 971">
              <a:extLst>
                <a:ext uri="{FF2B5EF4-FFF2-40B4-BE49-F238E27FC236}">
                  <a16:creationId xmlns:a16="http://schemas.microsoft.com/office/drawing/2014/main" id="{33943DE1-E036-8ECF-89C7-5AC2F56D4A7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73" name="Blesk 972">
              <a:extLst>
                <a:ext uri="{FF2B5EF4-FFF2-40B4-BE49-F238E27FC236}">
                  <a16:creationId xmlns:a16="http://schemas.microsoft.com/office/drawing/2014/main" id="{6529A68C-0EC4-8F47-FCBD-183F9C9969F3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974" name="Skupina 973">
            <a:extLst>
              <a:ext uri="{FF2B5EF4-FFF2-40B4-BE49-F238E27FC236}">
                <a16:creationId xmlns:a16="http://schemas.microsoft.com/office/drawing/2014/main" id="{AA812295-954F-063B-E010-9CD8496352C4}"/>
              </a:ext>
            </a:extLst>
          </p:cNvPr>
          <p:cNvGrpSpPr/>
          <p:nvPr/>
        </p:nvGrpSpPr>
        <p:grpSpPr>
          <a:xfrm>
            <a:off x="9732818" y="3036684"/>
            <a:ext cx="197483" cy="288926"/>
            <a:chOff x="0" y="0"/>
            <a:chExt cx="318583" cy="522514"/>
          </a:xfrm>
        </p:grpSpPr>
        <p:sp>
          <p:nvSpPr>
            <p:cNvPr id="975" name="Obdélník 974">
              <a:extLst>
                <a:ext uri="{FF2B5EF4-FFF2-40B4-BE49-F238E27FC236}">
                  <a16:creationId xmlns:a16="http://schemas.microsoft.com/office/drawing/2014/main" id="{801B7796-259C-315F-6A3F-0D0A957CF599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80" name="Blesk 979">
              <a:extLst>
                <a:ext uri="{FF2B5EF4-FFF2-40B4-BE49-F238E27FC236}">
                  <a16:creationId xmlns:a16="http://schemas.microsoft.com/office/drawing/2014/main" id="{DC4EAA31-51D0-237A-A811-906AE70CE326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81" name="Skupina 1080">
            <a:extLst>
              <a:ext uri="{FF2B5EF4-FFF2-40B4-BE49-F238E27FC236}">
                <a16:creationId xmlns:a16="http://schemas.microsoft.com/office/drawing/2014/main" id="{4D4F43D0-5D67-19B4-87F7-9FD772922A74}"/>
              </a:ext>
            </a:extLst>
          </p:cNvPr>
          <p:cNvGrpSpPr/>
          <p:nvPr/>
        </p:nvGrpSpPr>
        <p:grpSpPr>
          <a:xfrm>
            <a:off x="10789517" y="2795137"/>
            <a:ext cx="197483" cy="288926"/>
            <a:chOff x="0" y="0"/>
            <a:chExt cx="318583" cy="522514"/>
          </a:xfrm>
        </p:grpSpPr>
        <p:sp>
          <p:nvSpPr>
            <p:cNvPr id="1082" name="Obdélník 1081">
              <a:extLst>
                <a:ext uri="{FF2B5EF4-FFF2-40B4-BE49-F238E27FC236}">
                  <a16:creationId xmlns:a16="http://schemas.microsoft.com/office/drawing/2014/main" id="{516AAA08-4A2F-AD45-E2C1-D18F2FAC461A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83" name="Blesk 1082">
              <a:extLst>
                <a:ext uri="{FF2B5EF4-FFF2-40B4-BE49-F238E27FC236}">
                  <a16:creationId xmlns:a16="http://schemas.microsoft.com/office/drawing/2014/main" id="{91E0586B-F3FF-B92E-B50A-D237189CABAC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88" name="Skupina 1087">
            <a:extLst>
              <a:ext uri="{FF2B5EF4-FFF2-40B4-BE49-F238E27FC236}">
                <a16:creationId xmlns:a16="http://schemas.microsoft.com/office/drawing/2014/main" id="{0E1B85EF-6993-3D0F-5318-0AA7A296DB7C}"/>
              </a:ext>
            </a:extLst>
          </p:cNvPr>
          <p:cNvGrpSpPr/>
          <p:nvPr/>
        </p:nvGrpSpPr>
        <p:grpSpPr>
          <a:xfrm>
            <a:off x="10938646" y="2931590"/>
            <a:ext cx="197483" cy="288926"/>
            <a:chOff x="0" y="0"/>
            <a:chExt cx="318583" cy="522514"/>
          </a:xfrm>
        </p:grpSpPr>
        <p:sp>
          <p:nvSpPr>
            <p:cNvPr id="1092" name="Obdélník 1091">
              <a:extLst>
                <a:ext uri="{FF2B5EF4-FFF2-40B4-BE49-F238E27FC236}">
                  <a16:creationId xmlns:a16="http://schemas.microsoft.com/office/drawing/2014/main" id="{DB72F672-3946-AE25-35D8-23084D503BC4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093" name="Blesk 1092">
              <a:extLst>
                <a:ext uri="{FF2B5EF4-FFF2-40B4-BE49-F238E27FC236}">
                  <a16:creationId xmlns:a16="http://schemas.microsoft.com/office/drawing/2014/main" id="{EA4883AE-1BB6-B119-3462-C535F5EDC5D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099" name="Skupina 1098">
            <a:extLst>
              <a:ext uri="{FF2B5EF4-FFF2-40B4-BE49-F238E27FC236}">
                <a16:creationId xmlns:a16="http://schemas.microsoft.com/office/drawing/2014/main" id="{DE3A4071-D0D7-3558-233A-7A5B3B738684}"/>
              </a:ext>
            </a:extLst>
          </p:cNvPr>
          <p:cNvGrpSpPr/>
          <p:nvPr/>
        </p:nvGrpSpPr>
        <p:grpSpPr>
          <a:xfrm>
            <a:off x="8617650" y="3428639"/>
            <a:ext cx="197483" cy="288926"/>
            <a:chOff x="0" y="0"/>
            <a:chExt cx="318583" cy="522514"/>
          </a:xfrm>
        </p:grpSpPr>
        <p:sp>
          <p:nvSpPr>
            <p:cNvPr id="1101" name="Obdélník 1100">
              <a:extLst>
                <a:ext uri="{FF2B5EF4-FFF2-40B4-BE49-F238E27FC236}">
                  <a16:creationId xmlns:a16="http://schemas.microsoft.com/office/drawing/2014/main" id="{56F69E3B-E7FC-DE23-D534-D57992236942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03" name="Blesk 1102">
              <a:extLst>
                <a:ext uri="{FF2B5EF4-FFF2-40B4-BE49-F238E27FC236}">
                  <a16:creationId xmlns:a16="http://schemas.microsoft.com/office/drawing/2014/main" id="{7305596F-2801-92B0-A02E-2CE8166F39B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15" name="Skupina 1114">
            <a:extLst>
              <a:ext uri="{FF2B5EF4-FFF2-40B4-BE49-F238E27FC236}">
                <a16:creationId xmlns:a16="http://schemas.microsoft.com/office/drawing/2014/main" id="{734FEED2-B56E-9CBC-A7DC-0A2FB4535399}"/>
              </a:ext>
            </a:extLst>
          </p:cNvPr>
          <p:cNvGrpSpPr/>
          <p:nvPr/>
        </p:nvGrpSpPr>
        <p:grpSpPr>
          <a:xfrm>
            <a:off x="8331208" y="3280872"/>
            <a:ext cx="197483" cy="288926"/>
            <a:chOff x="0" y="0"/>
            <a:chExt cx="318583" cy="522514"/>
          </a:xfrm>
        </p:grpSpPr>
        <p:sp>
          <p:nvSpPr>
            <p:cNvPr id="1122" name="Obdélník 1121">
              <a:extLst>
                <a:ext uri="{FF2B5EF4-FFF2-40B4-BE49-F238E27FC236}">
                  <a16:creationId xmlns:a16="http://schemas.microsoft.com/office/drawing/2014/main" id="{3BDABB06-F5E2-AA70-08BA-0C54D120EED8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50" name="Blesk 1149">
              <a:extLst>
                <a:ext uri="{FF2B5EF4-FFF2-40B4-BE49-F238E27FC236}">
                  <a16:creationId xmlns:a16="http://schemas.microsoft.com/office/drawing/2014/main" id="{B9FC74B6-87C8-DEB4-075B-DE6543316474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grpSp>
        <p:nvGrpSpPr>
          <p:cNvPr id="1152" name="Skupina 1151">
            <a:extLst>
              <a:ext uri="{FF2B5EF4-FFF2-40B4-BE49-F238E27FC236}">
                <a16:creationId xmlns:a16="http://schemas.microsoft.com/office/drawing/2014/main" id="{6306E6DB-1F54-AB95-BD69-75182EAAF232}"/>
              </a:ext>
            </a:extLst>
          </p:cNvPr>
          <p:cNvGrpSpPr/>
          <p:nvPr/>
        </p:nvGrpSpPr>
        <p:grpSpPr>
          <a:xfrm>
            <a:off x="8891066" y="3196518"/>
            <a:ext cx="193358" cy="318713"/>
            <a:chOff x="0" y="0"/>
            <a:chExt cx="318583" cy="522514"/>
          </a:xfrm>
        </p:grpSpPr>
        <p:sp>
          <p:nvSpPr>
            <p:cNvPr id="1153" name="Obdélník 1152">
              <a:extLst>
                <a:ext uri="{FF2B5EF4-FFF2-40B4-BE49-F238E27FC236}">
                  <a16:creationId xmlns:a16="http://schemas.microsoft.com/office/drawing/2014/main" id="{536E0983-D6E6-67A5-7C81-5B6A7EC24C0B}"/>
                </a:ext>
              </a:extLst>
            </p:cNvPr>
            <p:cNvSpPr/>
            <p:nvPr/>
          </p:nvSpPr>
          <p:spPr>
            <a:xfrm>
              <a:off x="120580" y="371789"/>
              <a:ext cx="80330" cy="150725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1155" name="Blesk 1154">
              <a:extLst>
                <a:ext uri="{FF2B5EF4-FFF2-40B4-BE49-F238E27FC236}">
                  <a16:creationId xmlns:a16="http://schemas.microsoft.com/office/drawing/2014/main" id="{B4A556B0-D3EA-6359-4FB5-4E15C2DEE928}"/>
                </a:ext>
              </a:extLst>
            </p:cNvPr>
            <p:cNvSpPr/>
            <p:nvPr/>
          </p:nvSpPr>
          <p:spPr>
            <a:xfrm rot="19782237" flipV="1">
              <a:off x="0" y="0"/>
              <a:ext cx="318583" cy="433028"/>
            </a:xfrm>
            <a:prstGeom prst="lightningBol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cxnSp>
        <p:nvCxnSpPr>
          <p:cNvPr id="1119" name="Přímá spojnice 1118">
            <a:extLst>
              <a:ext uri="{FF2B5EF4-FFF2-40B4-BE49-F238E27FC236}">
                <a16:creationId xmlns:a16="http://schemas.microsoft.com/office/drawing/2014/main" id="{E91FEC78-C86E-4913-2302-0155C1FF114E}"/>
              </a:ext>
            </a:extLst>
          </p:cNvPr>
          <p:cNvCxnSpPr>
            <a:cxnSpLocks/>
            <a:stCxn id="1102" idx="0"/>
          </p:cNvCxnSpPr>
          <p:nvPr/>
        </p:nvCxnSpPr>
        <p:spPr>
          <a:xfrm flipH="1" flipV="1">
            <a:off x="1743094" y="353875"/>
            <a:ext cx="1010031" cy="2200903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2" name="Přímá spojnice 381">
            <a:extLst>
              <a:ext uri="{FF2B5EF4-FFF2-40B4-BE49-F238E27FC236}">
                <a16:creationId xmlns:a16="http://schemas.microsoft.com/office/drawing/2014/main" id="{87DA88AA-CF8D-E7B9-528C-1CC7245F7DD1}"/>
              </a:ext>
            </a:extLst>
          </p:cNvPr>
          <p:cNvCxnSpPr>
            <a:cxnSpLocks/>
            <a:stCxn id="1112" idx="1"/>
          </p:cNvCxnSpPr>
          <p:nvPr/>
        </p:nvCxnSpPr>
        <p:spPr>
          <a:xfrm>
            <a:off x="2909177" y="167394"/>
            <a:ext cx="2740555" cy="539710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8" name="Přímá spojnice 1097">
            <a:extLst>
              <a:ext uri="{FF2B5EF4-FFF2-40B4-BE49-F238E27FC236}">
                <a16:creationId xmlns:a16="http://schemas.microsoft.com/office/drawing/2014/main" id="{802B2A3A-AB42-EC25-FF5D-762CF45746C6}"/>
              </a:ext>
            </a:extLst>
          </p:cNvPr>
          <p:cNvCxnSpPr>
            <a:cxnSpLocks/>
            <a:stCxn id="1109" idx="1"/>
          </p:cNvCxnSpPr>
          <p:nvPr/>
        </p:nvCxnSpPr>
        <p:spPr>
          <a:xfrm>
            <a:off x="3970509" y="181850"/>
            <a:ext cx="1674739" cy="509544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65" name="Přímá spojnice 1064">
            <a:extLst>
              <a:ext uri="{FF2B5EF4-FFF2-40B4-BE49-F238E27FC236}">
                <a16:creationId xmlns:a16="http://schemas.microsoft.com/office/drawing/2014/main" id="{34643B5A-63A2-82CB-F9B1-357DB4404C7A}"/>
              </a:ext>
            </a:extLst>
          </p:cNvPr>
          <p:cNvCxnSpPr>
            <a:cxnSpLocks/>
          </p:cNvCxnSpPr>
          <p:nvPr/>
        </p:nvCxnSpPr>
        <p:spPr>
          <a:xfrm flipH="1" flipV="1">
            <a:off x="1437455" y="6408707"/>
            <a:ext cx="4368515" cy="25466"/>
          </a:xfrm>
          <a:prstGeom prst="line">
            <a:avLst/>
          </a:prstGeom>
          <a:ln>
            <a:prstDash val="dash"/>
            <a:headEnd type="oval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93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8F76C4-965F-E29E-5A87-3F1BFE746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841" y="140700"/>
            <a:ext cx="9392421" cy="133084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1125538" algn="l"/>
              </a:tabLst>
            </a:pPr>
            <a:r>
              <a:rPr kumimoji="0" lang="en-US" altLang="cs-CZ" sz="2000" b="1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Svratecký</a:t>
            </a:r>
            <a:r>
              <a:rPr kumimoji="0" lang="en-US" altLang="cs-CZ" sz="20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Cross 202</a:t>
            </a:r>
            <a:r>
              <a:rPr lang="cs-CZ" altLang="cs-CZ" sz="2000" b="1" i="1" dirty="0">
                <a:latin typeface="+mj-lt"/>
              </a:rPr>
              <a:t>4</a:t>
            </a:r>
            <a:r>
              <a:rPr kumimoji="0" lang="en-US" altLang="cs-CZ" sz="20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– PAR </a:t>
            </a:r>
            <a:r>
              <a:rPr kumimoji="0" lang="cs-CZ" altLang="cs-CZ" sz="20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7</a:t>
            </a:r>
            <a:r>
              <a:rPr lang="cs-CZ" altLang="cs-CZ" sz="2000" b="1" i="1" dirty="0">
                <a:latin typeface="+mj-lt"/>
              </a:rPr>
              <a:t>3</a:t>
            </a:r>
            <a:endParaRPr kumimoji="0" lang="en-US" altLang="cs-CZ" sz="20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04D09C-E91C-515C-8FE5-A14A323DF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160" y="1845825"/>
            <a:ext cx="8564939" cy="48714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 fontScale="92500" lnSpcReduction="20000"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1125538" algn="l"/>
              </a:tabLst>
            </a:pPr>
            <a:endParaRPr kumimoji="0" lang="en-US" altLang="cs-CZ" sz="15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r>
              <a:rPr kumimoji="0" lang="en-US" altLang="cs-CZ" sz="1500" b="1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Jamka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č. 1, 10, PAR 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4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cs-CZ" altLang="cs-CZ" sz="150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(</a:t>
            </a:r>
            <a:r>
              <a:rPr kumimoji="0" lang="cs-CZ" altLang="cs-CZ" sz="150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Obručka</a:t>
            </a:r>
            <a:r>
              <a:rPr kumimoji="0" lang="cs-CZ" altLang="cs-CZ" sz="150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) 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– z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e spodního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US" altLang="cs-CZ" sz="1500" b="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odpaliště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/podložky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na driving range</a:t>
            </a:r>
            <a:r>
              <a:rPr lang="cs-CZ" altLang="cs-CZ" sz="1500" i="1" dirty="0">
                <a:latin typeface="+mj-lt"/>
              </a:rPr>
              <a:t> do koše.</a:t>
            </a:r>
            <a:endParaRPr kumimoji="0" lang="cs-CZ" altLang="cs-CZ" sz="1500" b="0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1125538" algn="l"/>
              </a:tabLst>
            </a:pPr>
            <a:endParaRPr kumimoji="0" lang="en-US" altLang="cs-CZ" sz="1500" b="0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r>
              <a:rPr lang="en-US" altLang="cs-CZ" sz="1500" b="1" i="1" dirty="0" err="1">
                <a:latin typeface="+mj-lt"/>
              </a:rPr>
              <a:t>Jamka</a:t>
            </a:r>
            <a:r>
              <a:rPr lang="en-US" altLang="cs-CZ" sz="1500" b="1" i="1" dirty="0">
                <a:latin typeface="+mj-lt"/>
              </a:rPr>
              <a:t> č. 2, 11, PAR </a:t>
            </a:r>
            <a:r>
              <a:rPr lang="cs-CZ" altLang="cs-CZ" sz="1500" b="1" i="1" dirty="0">
                <a:latin typeface="+mj-lt"/>
              </a:rPr>
              <a:t>4</a:t>
            </a:r>
            <a:r>
              <a:rPr lang="en-US" altLang="cs-CZ" sz="1500" b="1" i="1" dirty="0">
                <a:latin typeface="+mj-lt"/>
              </a:rPr>
              <a:t> </a:t>
            </a:r>
            <a:r>
              <a:rPr lang="cs-CZ" altLang="cs-CZ" sz="1500" b="1" i="1" dirty="0">
                <a:latin typeface="+mj-lt"/>
              </a:rPr>
              <a:t> </a:t>
            </a:r>
            <a:r>
              <a:rPr lang="cs-CZ" altLang="cs-CZ" sz="1500" i="1" dirty="0">
                <a:latin typeface="+mj-lt"/>
              </a:rPr>
              <a:t>(</a:t>
            </a:r>
            <a:r>
              <a:rPr lang="cs-CZ" altLang="cs-CZ" sz="1500" i="1" dirty="0" err="1">
                <a:latin typeface="+mj-lt"/>
              </a:rPr>
              <a:t>Okrajovka</a:t>
            </a:r>
            <a:r>
              <a:rPr lang="cs-CZ" altLang="cs-CZ" sz="1500" i="1" dirty="0">
                <a:latin typeface="+mj-lt"/>
              </a:rPr>
              <a:t>) 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– </a:t>
            </a:r>
            <a:r>
              <a:rPr lang="cs-CZ" altLang="cs-CZ" sz="1500" i="1" dirty="0">
                <a:latin typeface="+mj-lt"/>
              </a:rPr>
              <a:t>od sloupu el. vedení na </a:t>
            </a:r>
            <a:r>
              <a:rPr kumimoji="0" lang="cs-CZ" altLang="cs-CZ" sz="1500" b="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driving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cs-CZ" altLang="cs-CZ" sz="1500" b="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range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na green jamky č. 7</a:t>
            </a: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endParaRPr kumimoji="0" lang="en-US" altLang="cs-CZ" sz="1500" b="0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cs-CZ" sz="1500" b="1" i="1" dirty="0" err="1">
                <a:latin typeface="+mj-lt"/>
              </a:rPr>
              <a:t>Jamka</a:t>
            </a:r>
            <a:r>
              <a:rPr lang="en-US" altLang="cs-CZ" sz="1500" b="1" i="1" dirty="0">
                <a:latin typeface="+mj-lt"/>
              </a:rPr>
              <a:t> č. 3, 12, PAR </a:t>
            </a:r>
            <a:r>
              <a:rPr lang="cs-CZ" altLang="cs-CZ" sz="1500" b="1" i="1" dirty="0">
                <a:latin typeface="+mj-lt"/>
              </a:rPr>
              <a:t>4 </a:t>
            </a:r>
            <a:r>
              <a:rPr lang="cs-CZ" altLang="cs-CZ" sz="1500" i="1" dirty="0">
                <a:latin typeface="+mj-lt"/>
              </a:rPr>
              <a:t>(</a:t>
            </a:r>
            <a:r>
              <a:rPr lang="cs-CZ" altLang="cs-CZ" sz="1500" i="1" dirty="0" err="1">
                <a:latin typeface="+mj-lt"/>
              </a:rPr>
              <a:t>Skórovka</a:t>
            </a:r>
            <a:r>
              <a:rPr lang="cs-CZ" altLang="cs-CZ" sz="1500" i="1" dirty="0">
                <a:latin typeface="+mj-lt"/>
              </a:rPr>
              <a:t>) – z odpaliště jamky č. 8 na green jamky č. 6.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1125538" algn="l"/>
              </a:tabLst>
            </a:pPr>
            <a:endParaRPr kumimoji="0" lang="en-US" altLang="cs-CZ" sz="1500" b="1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r>
              <a:rPr kumimoji="0" lang="en-US" altLang="cs-CZ" sz="1500" b="1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Jamka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č. 4, 13, PAR 4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cs-CZ" altLang="cs-CZ" sz="150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(Managerka)</a:t>
            </a:r>
            <a:r>
              <a:rPr kumimoji="0" lang="en-US" altLang="cs-CZ" sz="150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– z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cs-CZ" altLang="cs-CZ" sz="1500" b="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fairway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nad greenem jamky č. 6 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na</a:t>
            </a:r>
            <a:r>
              <a:rPr lang="cs-CZ" altLang="cs-CZ" sz="1500" i="1" dirty="0">
                <a:latin typeface="+mj-lt"/>
              </a:rPr>
              <a:t> 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green </a:t>
            </a:r>
            <a:r>
              <a:rPr kumimoji="0" lang="en-US" altLang="cs-CZ" sz="1500" b="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jamky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č. 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3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.</a:t>
            </a:r>
            <a:endParaRPr kumimoji="0" lang="cs-CZ" altLang="cs-CZ" sz="1500" b="0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endParaRPr lang="cs-CZ" altLang="cs-CZ" sz="1500" i="1" dirty="0"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Jamka č. 5, 14, PAR 5 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(</a:t>
            </a:r>
            <a:r>
              <a:rPr kumimoji="0" lang="cs-CZ" altLang="cs-CZ" sz="1500" b="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Králíkovka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) – z </a:t>
            </a:r>
            <a:r>
              <a:rPr kumimoji="0" lang="cs-CZ" altLang="cs-CZ" sz="1500" b="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fairway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vedle smrku na jamce č. 3 na green jamky č. 4.</a:t>
            </a:r>
          </a:p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1125538" algn="l"/>
              </a:tabLst>
            </a:pPr>
            <a:endParaRPr kumimoji="0" lang="en-US" altLang="cs-CZ" sz="1500" b="0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r>
              <a:rPr kumimoji="0" lang="en-US" altLang="cs-CZ" sz="1500" b="1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Jamka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č. 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6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1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5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PAR 4 </a:t>
            </a:r>
            <a:r>
              <a:rPr lang="cs-CZ" altLang="cs-CZ" sz="1500" b="1" i="1" dirty="0">
                <a:latin typeface="+mj-lt"/>
              </a:rPr>
              <a:t> </a:t>
            </a:r>
            <a:r>
              <a:rPr lang="cs-CZ" altLang="cs-CZ" sz="1500" i="1" dirty="0">
                <a:latin typeface="+mj-lt"/>
              </a:rPr>
              <a:t>(</a:t>
            </a:r>
            <a:r>
              <a:rPr lang="cs-CZ" altLang="cs-CZ" sz="1500" i="1" dirty="0" err="1">
                <a:latin typeface="+mj-lt"/>
              </a:rPr>
              <a:t>Kolmovka</a:t>
            </a:r>
            <a:r>
              <a:rPr lang="cs-CZ" altLang="cs-CZ" sz="1500" i="1" dirty="0">
                <a:latin typeface="+mj-lt"/>
              </a:rPr>
              <a:t>) – z odpaliště jamky č. 5 na green jamky č. 8.</a:t>
            </a:r>
            <a:endParaRPr kumimoji="0" lang="cs-CZ" altLang="cs-CZ" sz="1500" b="0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endParaRPr lang="cs-CZ" altLang="cs-CZ" sz="1500" i="1" dirty="0"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r>
              <a:rPr kumimoji="0" lang="en-US" altLang="cs-CZ" sz="1500" b="1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Jamka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č. 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7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1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6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PAR 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3</a:t>
            </a:r>
            <a:r>
              <a:rPr lang="cs-CZ" altLang="cs-CZ" sz="1500" b="1" i="1" dirty="0">
                <a:latin typeface="+mj-lt"/>
              </a:rPr>
              <a:t> </a:t>
            </a:r>
            <a:r>
              <a:rPr lang="cs-CZ" altLang="cs-CZ" sz="1500" i="1" dirty="0">
                <a:latin typeface="+mj-lt"/>
              </a:rPr>
              <a:t>(</a:t>
            </a:r>
            <a:r>
              <a:rPr lang="cs-CZ" altLang="cs-CZ" sz="1500" i="1" dirty="0" err="1">
                <a:latin typeface="+mj-lt"/>
              </a:rPr>
              <a:t>Altánka</a:t>
            </a:r>
            <a:r>
              <a:rPr lang="cs-CZ" altLang="cs-CZ" sz="1500" i="1" dirty="0">
                <a:latin typeface="+mj-lt"/>
              </a:rPr>
              <a:t>) – z odpaliště jamky č. 2 na green jamky č. 9</a:t>
            </a: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endParaRPr kumimoji="0" lang="en-US" altLang="cs-CZ" sz="1500" b="1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indent="-228600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cs-CZ" sz="1500" b="1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Jamka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č. 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8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1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7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PAR </a:t>
            </a:r>
            <a:r>
              <a:rPr lang="cs-CZ" altLang="cs-CZ" sz="1500" b="1" i="1" dirty="0">
                <a:latin typeface="+mj-lt"/>
              </a:rPr>
              <a:t>4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(Kristiánka) 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– </a:t>
            </a:r>
            <a:r>
              <a:rPr lang="cs-CZ" altLang="cs-CZ" sz="1500" i="1" dirty="0">
                <a:latin typeface="+mj-lt"/>
              </a:rPr>
              <a:t>od lavičky u odpaliště jamky č. 1 na green jamky č. 8.</a:t>
            </a:r>
            <a:endParaRPr kumimoji="0" lang="cs-CZ" altLang="cs-CZ" sz="1500" b="0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endParaRPr kumimoji="0" lang="en-US" altLang="cs-CZ" sz="1500" b="1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r>
              <a:rPr kumimoji="0" lang="en-US" altLang="cs-CZ" sz="1500" b="1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Jamka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č. 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9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1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8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PAR 3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(Veverka)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– </a:t>
            </a:r>
            <a:r>
              <a:rPr lang="cs-CZ" altLang="cs-CZ" sz="1500" i="1" dirty="0">
                <a:latin typeface="+mj-lt"/>
              </a:rPr>
              <a:t>od 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trestné oblasti na jamce č. 9 na green jamky č. 2</a:t>
            </a:r>
            <a:r>
              <a:rPr lang="cs-CZ" altLang="cs-CZ" sz="1500" i="1" dirty="0">
                <a:latin typeface="+mj-lt"/>
              </a:rPr>
              <a:t>.</a:t>
            </a:r>
            <a:endParaRPr kumimoji="0" lang="cs-CZ" altLang="cs-CZ" sz="1500" b="0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endParaRPr kumimoji="0" lang="en-US" altLang="cs-CZ" sz="1500" b="1" i="1" u="none" strike="noStrike" cap="none" normalizeH="0" baseline="0" dirty="0">
              <a:ln>
                <a:noFill/>
              </a:ln>
              <a:effectLst/>
              <a:latin typeface="+mj-lt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r>
              <a:rPr kumimoji="0" lang="en-US" altLang="cs-CZ" sz="1500" b="1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Jamka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č. 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19</a:t>
            </a:r>
            <a:r>
              <a:rPr kumimoji="0" lang="en-US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, PAR 3</a:t>
            </a:r>
            <a:r>
              <a:rPr kumimoji="0" lang="cs-CZ" altLang="cs-CZ" sz="1500" b="1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(Devatenáctka)</a:t>
            </a:r>
            <a:r>
              <a:rPr kumimoji="0" lang="en-US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– 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z odpaliště od koupaliště na vrchní/</a:t>
            </a:r>
            <a:r>
              <a:rPr kumimoji="0" lang="cs-CZ" altLang="cs-CZ" sz="1500" b="0" i="1" u="none" strike="noStrike" cap="none" normalizeH="0" baseline="0" dirty="0" err="1">
                <a:ln>
                  <a:noFill/>
                </a:ln>
                <a:effectLst/>
                <a:latin typeface="+mj-lt"/>
              </a:rPr>
              <a:t>putting</a:t>
            </a:r>
            <a:r>
              <a:rPr kumimoji="0" lang="cs-CZ" altLang="cs-CZ" sz="1500" b="0" i="1" u="none" strike="noStrike" cap="none" normalizeH="0" baseline="0" dirty="0">
                <a:ln>
                  <a:noFill/>
                </a:ln>
                <a:effectLst/>
                <a:latin typeface="+mj-lt"/>
              </a:rPr>
              <a:t> cvičný green na libovolnou jamku.</a:t>
            </a: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1125538" algn="l"/>
              </a:tabLst>
            </a:pPr>
            <a:endParaRPr kumimoji="0" lang="en-US" altLang="cs-CZ" sz="11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pic>
        <p:nvPicPr>
          <p:cNvPr id="2052" name="Obrázek 3">
            <a:extLst>
              <a:ext uri="{FF2B5EF4-FFF2-40B4-BE49-F238E27FC236}">
                <a16:creationId xmlns:a16="http://schemas.microsoft.com/office/drawing/2014/main" id="{EE35806A-DDCB-CED5-667A-76FB2FA88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21722" y="1255077"/>
            <a:ext cx="3818863" cy="375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CCF2FA89-0F8C-3F61-141E-EF048B32A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633" y="5544325"/>
            <a:ext cx="3818863" cy="5576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25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>
                <a:tab pos="1125538" algn="l"/>
              </a:tabLst>
            </a:pPr>
            <a:r>
              <a:rPr kumimoji="0" lang="cs-CZ" altLang="cs-CZ" sz="1200" b="1" i="1" u="sng" strike="noStrike" cap="none" normalizeH="0" baseline="0" dirty="0">
                <a:ln>
                  <a:noFill/>
                </a:ln>
                <a:effectLst/>
                <a:latin typeface="+mj-lt"/>
              </a:rPr>
              <a:t>Prosíme hráče, aby dodržovali zejména bezpečnost hry!!! </a:t>
            </a:r>
            <a:endParaRPr kumimoji="0" lang="en-US" altLang="cs-CZ" sz="1200" b="1" i="1" u="sng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11" name="Šipka: dolů 10">
            <a:extLst>
              <a:ext uri="{FF2B5EF4-FFF2-40B4-BE49-F238E27FC236}">
                <a16:creationId xmlns:a16="http://schemas.microsoft.com/office/drawing/2014/main" id="{38358750-6C88-E09D-1DC0-4B3A2D71C64F}"/>
              </a:ext>
            </a:extLst>
          </p:cNvPr>
          <p:cNvSpPr/>
          <p:nvPr/>
        </p:nvSpPr>
        <p:spPr>
          <a:xfrm>
            <a:off x="10152232" y="4879236"/>
            <a:ext cx="484632" cy="557691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9694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323</Words>
  <Application>Microsoft Office PowerPoint</Application>
  <PresentationFormat>Širokoúhlá obrazovka</PresentationFormat>
  <Paragraphs>55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72 Black</vt:lpstr>
      <vt:lpstr>Arial</vt:lpstr>
      <vt:lpstr>Arial Black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Bodlák Luděk</dc:creator>
  <cp:lastModifiedBy>Bodlák Luděk</cp:lastModifiedBy>
  <cp:revision>45</cp:revision>
  <dcterms:created xsi:type="dcterms:W3CDTF">2023-10-04T14:57:52Z</dcterms:created>
  <dcterms:modified xsi:type="dcterms:W3CDTF">2024-10-21T12:22:39Z</dcterms:modified>
</cp:coreProperties>
</file>